
<file path=[Content_Types].xml><?xml version="1.0" encoding="utf-8"?>
<Types xmlns="http://schemas.openxmlformats.org/package/2006/content-types"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tags/tag8.xml" ContentType="application/vnd.openxmlformats-officedocument.presentationml.tags+xml"/>
  <Override PartName="/ppt/notesSlides/notesSlide2.xml" ContentType="application/vnd.openxmlformats-officedocument.presentationml.notesSlide+xml"/>
  <Override PartName="/ppt/tags/tag104.xml" ContentType="application/vnd.openxmlformats-officedocument.presentationml.tags+xml"/>
  <Override PartName="/ppt/tags/tag140.xml" ContentType="application/vnd.openxmlformats-officedocument.presentationml.tags+xml"/>
  <Override PartName="/ppt/slides/slide36.xml" ContentType="application/vnd.openxmlformats-officedocument.presentationml.slide+xml"/>
  <Override PartName="/ppt/slides/slide83.xml" ContentType="application/vnd.openxmlformats-officedocument.presentationml.slide+xml"/>
  <Override PartName="/ppt/slides/slide25.xml" ContentType="application/vnd.openxmlformats-officedocument.presentationml.slide+xml"/>
  <Override PartName="/ppt/slides/slide72.xml" ContentType="application/vnd.openxmlformats-officedocument.presentationml.slide+xml"/>
  <Override PartName="/ppt/slideLayouts/slideLayout2.xml" ContentType="application/vnd.openxmlformats-officedocument.presentationml.slideLayout+xml"/>
  <Override PartName="/ppt/tags/tag49.xml" ContentType="application/vnd.openxmlformats-officedocument.presentationml.tags+xml"/>
  <Override PartName="/ppt/tags/tag96.xml" ContentType="application/vnd.openxmlformats-officedocument.presentationml.tags+xml"/>
  <Default Extension="xml" ContentType="application/xml"/>
  <Override PartName="/ppt/slides/slide14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theme/themeOverride1.xml" ContentType="application/vnd.openxmlformats-officedocument.themeOverride+xml"/>
  <Override PartName="/ppt/tags/tag38.xml" ContentType="application/vnd.openxmlformats-officedocument.presentationml.tags+xml"/>
  <Override PartName="/ppt/tags/tag85.xml" ContentType="application/vnd.openxmlformats-officedocument.presentationml.tags+xml"/>
  <Override PartName="/ppt/notesSlides/notesSlide16.xml" ContentType="application/vnd.openxmlformats-officedocument.presentationml.notesSlide+xml"/>
  <Override PartName="/ppt/tableStyles.xml" ContentType="application/vnd.openxmlformats-officedocument.presentationml.tableStyles+xml"/>
  <Override PartName="/ppt/tags/tag16.xml" ContentType="application/vnd.openxmlformats-officedocument.presentationml.tags+xml"/>
  <Override PartName="/ppt/tags/tag27.xml" ContentType="application/vnd.openxmlformats-officedocument.presentationml.tags+xml"/>
  <Override PartName="/ppt/tags/tag63.xml" ContentType="application/vnd.openxmlformats-officedocument.presentationml.tags+xml"/>
  <Override PartName="/ppt/tags/tag74.xml" ContentType="application/vnd.openxmlformats-officedocument.presentationml.tags+xml"/>
  <Override PartName="/ppt/tags/tag52.xml" ContentType="application/vnd.openxmlformats-officedocument.presentationml.tags+xml"/>
  <Override PartName="/ppt/tags/tag109.xml" ContentType="application/vnd.openxmlformats-officedocument.presentationml.tags+xml"/>
  <Override PartName="/ppt/tags/tag41.xml" ContentType="application/vnd.openxmlformats-officedocument.presentationml.tags+xml"/>
  <Override PartName="/ppt/notesSlides/notesSlide7.xml" ContentType="application/vnd.openxmlformats-officedocument.presentationml.notes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tags/tag30.xml" ContentType="application/vnd.openxmlformats-officedocument.presentationml.tags+xml"/>
  <Override PartName="/ppt/tags/tag134.xml" ContentType="application/vnd.openxmlformats-officedocument.presentationml.tag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ags/tag112.xml" ContentType="application/vnd.openxmlformats-officedocument.presentationml.tags+xml"/>
  <Override PartName="/ppt/tags/tag123.xml" ContentType="application/vnd.openxmlformats-officedocument.presentationml.tags+xml"/>
  <Override PartName="/ppt/slides/slide55.xml" ContentType="application/vnd.openxmlformats-officedocument.presentationml.slide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tags/tag79.xml" ContentType="application/vnd.openxmlformats-officedocument.presentationml.tags+xml"/>
  <Override PartName="/ppt/tags/tag101.xml" ContentType="application/vnd.openxmlformats-officedocument.presentationml.tags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80.xml" ContentType="application/vnd.openxmlformats-officedocument.presentationml.slide+xml"/>
  <Override PartName="/ppt/tags/tag68.xml" ContentType="application/vnd.openxmlformats-officedocument.presentationml.tags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tags/tag57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tags/tag35.xml" ContentType="application/vnd.openxmlformats-officedocument.presentationml.tags+xml"/>
  <Override PartName="/ppt/tags/tag46.xml" ContentType="application/vnd.openxmlformats-officedocument.presentationml.tags+xml"/>
  <Override PartName="/ppt/tags/tag82.xml" ContentType="application/vnd.openxmlformats-officedocument.presentationml.tags+xml"/>
  <Override PartName="/ppt/notesSlides/notesSlide13.xml" ContentType="application/vnd.openxmlformats-officedocument.presentationml.notesSlide+xml"/>
  <Override PartName="/ppt/tags/tag93.xml" ContentType="application/vnd.openxmlformats-officedocument.presentationml.tags+xml"/>
  <Override PartName="/ppt/tags/tag139.xml" ContentType="application/vnd.openxmlformats-officedocument.presentationml.tags+xml"/>
  <Override PartName="/ppt/slideLayouts/slideLayout10.xml" ContentType="application/vnd.openxmlformats-officedocument.presentationml.slideLayout+xml"/>
  <Override PartName="/ppt/tags/tag24.xml" ContentType="application/vnd.openxmlformats-officedocument.presentationml.tags+xml"/>
  <Override PartName="/ppt/tags/tag71.xml" ContentType="application/vnd.openxmlformats-officedocument.presentationml.tags+xml"/>
  <Override PartName="/ppt/tags/tag128.xml" ContentType="application/vnd.openxmlformats-officedocument.presentationml.tags+xml"/>
  <Override PartName="/ppt/tags/tag13.xml" ContentType="application/vnd.openxmlformats-officedocument.presentationml.tags+xml"/>
  <Override PartName="/ppt/tags/tag60.xml" ContentType="application/vnd.openxmlformats-officedocument.presentationml.tags+xml"/>
  <Override PartName="/ppt/tags/tag117.xml" ContentType="application/vnd.openxmlformats-officedocument.presentationml.tags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ppt/tags/tag106.xml" ContentType="application/vnd.openxmlformats-officedocument.presentationml.tags+xml"/>
  <Override PartName="/ppt/tags/tag142.xml" ContentType="application/vnd.openxmlformats-officedocument.presentationml.tags+xml"/>
  <Override PartName="/ppt/slides/slide38.xml" ContentType="application/vnd.openxmlformats-officedocument.presentationml.slide+xml"/>
  <Override PartName="/ppt/slides/slide85.xml" ContentType="application/vnd.openxmlformats-officedocument.presentationml.slide+xml"/>
  <Override PartName="/ppt/tags/tag131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tags/tag98.xml" ContentType="application/vnd.openxmlformats-officedocument.presentationml.tags+xml"/>
  <Override PartName="/ppt/tags/tag102.xml" ContentType="application/vnd.openxmlformats-officedocument.presentationml.tags+xml"/>
  <Override PartName="/ppt/tags/tag120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slideLayouts/slideLayout15.xml" ContentType="application/vnd.openxmlformats-officedocument.presentationml.slideLayout+xml"/>
  <Override PartName="/ppt/tags/tag2.xml" ContentType="application/vnd.openxmlformats-officedocument.presentationml.tags+xml"/>
  <Override PartName="/ppt/tags/tag58.xml" ContentType="application/vnd.openxmlformats-officedocument.presentationml.tags+xml"/>
  <Override PartName="/ppt/theme/themeOverride3.xml" ContentType="application/vnd.openxmlformats-officedocument.themeOverride+xml"/>
  <Override PartName="/ppt/tags/tag69.xml" ContentType="application/vnd.openxmlformats-officedocument.presentationml.tags+xml"/>
  <Override PartName="/ppt/tags/tag87.xml" ContentType="application/vnd.openxmlformats-officedocument.presentationml.tags+xml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tags/tag29.xml" ContentType="application/vnd.openxmlformats-officedocument.presentationml.tags+xml"/>
  <Override PartName="/ppt/tags/tag47.xml" ContentType="application/vnd.openxmlformats-officedocument.presentationml.tags+xml"/>
  <Override PartName="/ppt/tags/tag76.xml" ContentType="application/vnd.openxmlformats-officedocument.presentationml.tags+xml"/>
  <Override PartName="/ppt/tags/tag94.xml" ContentType="application/vnd.openxmlformats-officedocument.presentationml.tags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tags/tag18.xml" ContentType="application/vnd.openxmlformats-officedocument.presentationml.tags+xml"/>
  <Override PartName="/ppt/tags/tag36.xml" ContentType="application/vnd.openxmlformats-officedocument.presentationml.tags+xml"/>
  <Override PartName="/ppt/tags/tag54.xml" ContentType="application/vnd.openxmlformats-officedocument.presentationml.tags+xml"/>
  <Override PartName="/ppt/tags/tag65.xml" ContentType="application/vnd.openxmlformats-officedocument.presentationml.tags+xml"/>
  <Override PartName="/ppt/tags/tag83.xml" ContentType="application/vnd.openxmlformats-officedocument.presentationml.tags+xml"/>
  <Override PartName="/ppt/notesSlides/notesSlide14.xml" ContentType="application/vnd.openxmlformats-officedocument.presentationml.notesSlide+xml"/>
  <Override PartName="/ppt/tags/tag14.xml" ContentType="application/vnd.openxmlformats-officedocument.presentationml.tags+xml"/>
  <Override PartName="/ppt/tags/tag25.xml" ContentType="application/vnd.openxmlformats-officedocument.presentationml.tags+xml"/>
  <Override PartName="/ppt/tags/tag43.xml" ContentType="application/vnd.openxmlformats-officedocument.presentationml.tags+xml"/>
  <Override PartName="/ppt/tags/tag61.xml" ContentType="application/vnd.openxmlformats-officedocument.presentationml.tags+xml"/>
  <Override PartName="/ppt/notesSlides/notesSlide9.xml" ContentType="application/vnd.openxmlformats-officedocument.presentationml.notesSlide+xml"/>
  <Override PartName="/ppt/tags/tag72.xml" ContentType="application/vnd.openxmlformats-officedocument.presentationml.tags+xml"/>
  <Override PartName="/ppt/tags/tag90.xml" ContentType="application/vnd.openxmlformats-officedocument.presentationml.tags+xml"/>
  <Override PartName="/ppt/tags/tag118.xml" ContentType="application/vnd.openxmlformats-officedocument.presentationml.tags+xml"/>
  <Override PartName="/ppt/tags/tag129.xml" ContentType="application/vnd.openxmlformats-officedocument.presentationml.tags+xml"/>
  <Override PartName="/ppt/notesSlides/notesSlide21.xml" ContentType="application/vnd.openxmlformats-officedocument.presentationml.notesSlide+xml"/>
  <Override PartName="/ppt/slides/slide79.xml" ContentType="application/vnd.openxmlformats-officedocument.presentationml.slide+xml"/>
  <Override PartName="/ppt/tags/tag32.xml" ContentType="application/vnd.openxmlformats-officedocument.presentationml.tags+xml"/>
  <Override PartName="/ppt/tags/tag50.xml" ContentType="application/vnd.openxmlformats-officedocument.presentationml.tags+xml"/>
  <Override PartName="/ppt/notesSlides/notesSlide10.xml" ContentType="application/vnd.openxmlformats-officedocument.presentationml.notesSlide+xml"/>
  <Override PartName="/ppt/tags/tag107.xml" ContentType="application/vnd.openxmlformats-officedocument.presentationml.tags+xml"/>
  <Override PartName="/ppt/tags/tag136.xml" ContentType="application/vnd.openxmlformats-officedocument.presentationml.tags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Layouts/slideLayout9.xml" ContentType="application/vnd.openxmlformats-officedocument.presentationml.slideLayout+xml"/>
  <Override PartName="/ppt/tags/tag10.xml" ContentType="application/vnd.openxmlformats-officedocument.presentationml.tags+xml"/>
  <Override PartName="/ppt/tags/tag21.xml" ContentType="application/vnd.openxmlformats-officedocument.presentationml.tags+xml"/>
  <Override PartName="/ppt/notesSlides/notesSlide5.xml" ContentType="application/vnd.openxmlformats-officedocument.presentationml.notesSlide+xml"/>
  <Override PartName="/ppt/tags/tag114.xml" ContentType="application/vnd.openxmlformats-officedocument.presentationml.tags+xml"/>
  <Override PartName="/ppt/tags/tag125.xml" ContentType="application/vnd.openxmlformats-officedocument.presentationml.tags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tags/tag7.xml" ContentType="application/vnd.openxmlformats-officedocument.presentationml.tags+xml"/>
  <Override PartName="/ppt/notesSlides/notesSlide1.xml" ContentType="application/vnd.openxmlformats-officedocument.presentationml.notesSlide+xml"/>
  <Override PartName="/ppt/tags/tag103.xml" ContentType="application/vnd.openxmlformats-officedocument.presentationml.tags+xml"/>
  <Override PartName="/ppt/tags/tag132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Layouts/slideLayout5.xml" ContentType="application/vnd.openxmlformats-officedocument.presentationml.slideLayout+xml"/>
  <Override PartName="/ppt/tags/tag99.xml" ContentType="application/vnd.openxmlformats-officedocument.presentationml.tags+xml"/>
  <Override PartName="/ppt/tags/tag110.xml" ContentType="application/vnd.openxmlformats-officedocument.presentationml.tags+xml"/>
  <Override PartName="/ppt/tags/tag121.xml" ContentType="application/vnd.openxmlformats-officedocument.presentationml.tags+xml"/>
  <Override PartName="/ppt/notesSlides/notesSlide19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Override PartName="/ppt/slides/slide82.xml" ContentType="application/vnd.openxmlformats-officedocument.presentationml.slide+xml"/>
  <Override PartName="/ppt/slideLayouts/slideLayout16.xml" ContentType="application/vnd.openxmlformats-officedocument.presentationml.slideLayout+xml"/>
  <Override PartName="/ppt/tags/tag3.xml" ContentType="application/vnd.openxmlformats-officedocument.presentationml.tags+xml"/>
  <Default Extension="jpeg" ContentType="image/jpeg"/>
  <Override PartName="/ppt/tags/tag59.xml" ContentType="application/vnd.openxmlformats-officedocument.presentationml.tags+xml"/>
  <Override PartName="/ppt/tags/tag77.xml" ContentType="application/vnd.openxmlformats-officedocument.presentationml.tags+xml"/>
  <Override PartName="/ppt/tags/tag88.xml" ContentType="application/vnd.openxmlformats-officedocument.presentationml.tags+xml"/>
  <Override PartName="/ppt/theme/themeOverride4.xml" ContentType="application/vnd.openxmlformats-officedocument.themeOverride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9.xml" ContentType="application/vnd.openxmlformats-officedocument.presentationml.tags+xml"/>
  <Override PartName="/ppt/tags/tag37.xml" ContentType="application/vnd.openxmlformats-officedocument.presentationml.tags+xml"/>
  <Override PartName="/ppt/tags/tag48.xml" ContentType="application/vnd.openxmlformats-officedocument.presentationml.tags+xml"/>
  <Override PartName="/ppt/tags/tag66.xml" ContentType="application/vnd.openxmlformats-officedocument.presentationml.tags+xml"/>
  <Override PartName="/ppt/tags/tag84.xml" ContentType="application/vnd.openxmlformats-officedocument.presentationml.tags+xml"/>
  <Override PartName="/ppt/tags/tag95.xml" ContentType="application/vnd.openxmlformats-officedocument.presentationml.tags+xml"/>
  <Override PartName="/ppt/notesSlides/notesSlide15.xml" ContentType="application/vnd.openxmlformats-officedocument.presentationml.notes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tags/tag26.xml" ContentType="application/vnd.openxmlformats-officedocument.presentationml.tags+xml"/>
  <Override PartName="/ppt/tags/tag55.xml" ContentType="application/vnd.openxmlformats-officedocument.presentationml.tags+xml"/>
  <Override PartName="/ppt/tags/tag73.xml" ContentType="application/vnd.openxmlformats-officedocument.presentationml.tags+xml"/>
  <Override PartName="/ppt/tags/tag15.xml" ContentType="application/vnd.openxmlformats-officedocument.presentationml.tags+xml"/>
  <Override PartName="/ppt/tags/tag33.xml" ContentType="application/vnd.openxmlformats-officedocument.presentationml.tags+xml"/>
  <Override PartName="/ppt/tags/tag44.xml" ContentType="application/vnd.openxmlformats-officedocument.presentationml.tags+xml"/>
  <Override PartName="/ppt/tags/tag62.xml" ContentType="application/vnd.openxmlformats-officedocument.presentationml.tags+xml"/>
  <Override PartName="/ppt/notesSlides/notesSlide11.xml" ContentType="application/vnd.openxmlformats-officedocument.presentationml.notesSlide+xml"/>
  <Override PartName="/ppt/tags/tag80.xml" ContentType="application/vnd.openxmlformats-officedocument.presentationml.tags+xml"/>
  <Override PartName="/ppt/tags/tag91.xml" ContentType="application/vnd.openxmlformats-officedocument.presentationml.tags+xml"/>
  <Override PartName="/ppt/tags/tag119.xml" ContentType="application/vnd.openxmlformats-officedocument.presentationml.tags+xml"/>
  <Override PartName="/ppt/tags/tag137.xml" ContentType="application/vnd.openxmlformats-officedocument.presentationml.tags+xml"/>
  <Override PartName="/ppt/tags/tag22.xml" ContentType="application/vnd.openxmlformats-officedocument.presentationml.tags+xml"/>
  <Override PartName="/ppt/notesSlides/notesSlide6.xml" ContentType="application/vnd.openxmlformats-officedocument.presentationml.notesSlide+xml"/>
  <Override PartName="/ppt/tags/tag40.xml" ContentType="application/vnd.openxmlformats-officedocument.presentationml.tags+xml"/>
  <Override PartName="/ppt/tags/tag51.xml" ContentType="application/vnd.openxmlformats-officedocument.presentationml.tags+xml"/>
  <Override PartName="/ppt/tags/tag108.xml" ContentType="application/vnd.openxmlformats-officedocument.presentationml.tags+xml"/>
  <Override PartName="/ppt/tags/tag126.xml" ContentType="application/vnd.openxmlformats-officedocument.presentationml.tags+xml"/>
  <Override PartName="/ppt/slides/slide8.xml" ContentType="application/vnd.openxmlformats-officedocument.presentationml.slide+xml"/>
  <Override PartName="/ppt/slides/slide69.xml" ContentType="application/vnd.openxmlformats-officedocument.presentationml.slide+xml"/>
  <Override PartName="/ppt/slides/slide87.xml" ContentType="application/vnd.openxmlformats-officedocument.presentationml.slide+xml"/>
  <Override PartName="/ppt/tags/tag11.xml" ContentType="application/vnd.openxmlformats-officedocument.presentationml.tags+xml"/>
  <Override PartName="/ppt/tags/tag115.xml" ContentType="application/vnd.openxmlformats-officedocument.presentationml.tags+xml"/>
  <Override PartName="/ppt/tags/tag133.xml" ContentType="application/vnd.openxmlformats-officedocument.presentationml.tags+xml"/>
  <Override PartName="/ppt/slides/slide29.xml" ContentType="application/vnd.openxmlformats-officedocument.presentationml.slide+xml"/>
  <Override PartName="/ppt/slides/slide76.xml" ContentType="application/vnd.openxmlformats-officedocument.presentationml.slide+xml"/>
  <Override PartName="/ppt/tags/tag122.xml" ContentType="application/vnd.openxmlformats-officedocument.presentationml.tag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ags/tag4.xml" ContentType="application/vnd.openxmlformats-officedocument.presentationml.tags+xml"/>
  <Override PartName="/ppt/tags/tag89.xml" ContentType="application/vnd.openxmlformats-officedocument.presentationml.tags+xml"/>
  <Override PartName="/ppt/tags/tag111.xml" ContentType="application/vnd.openxmlformats-officedocument.presentationml.tags+xml"/>
  <Override PartName="/ppt/theme/themeOverride5.xml" ContentType="application/vnd.openxmlformats-officedocument.themeOverr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tags/tag78.xml" ContentType="application/vnd.openxmlformats-officedocument.presentationml.tags+xml"/>
  <Override PartName="/ppt/tags/tag100.xml" ContentType="application/vnd.openxmlformats-officedocument.presentationml.tags+xml"/>
  <Override PartName="/ppt/slides/slide32.xml" ContentType="application/vnd.openxmlformats-officedocument.presentationml.slide+xml"/>
  <Override PartName="/ppt/tags/tag56.xml" ContentType="application/vnd.openxmlformats-officedocument.presentationml.tags+xml"/>
  <Override PartName="/ppt/tags/tag67.xml" ContentType="application/vnd.openxmlformats-officedocument.presentationml.tags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gs/tag45.xml" ContentType="application/vnd.openxmlformats-officedocument.presentationml.tags+xml"/>
  <Override PartName="/ppt/tags/tag92.xml" ContentType="application/vnd.openxmlformats-officedocument.presentationml.tags+xml"/>
  <Override PartName="/docProps/custom.xml" ContentType="application/vnd.openxmlformats-officedocument.custom-properties+xml"/>
  <Override PartName="/ppt/tags/tag34.xml" ContentType="application/vnd.openxmlformats-officedocument.presentationml.tags+xml"/>
  <Override PartName="/ppt/tags/tag81.xml" ContentType="application/vnd.openxmlformats-officedocument.presentationml.tags+xml"/>
  <Override PartName="/ppt/notesSlides/notesSlide12.xml" ContentType="application/vnd.openxmlformats-officedocument.presentationml.notesSlide+xml"/>
  <Override PartName="/ppt/tags/tag138.xml" ContentType="application/vnd.openxmlformats-officedocument.presentationml.tags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tags/tag70.xml" ContentType="application/vnd.openxmlformats-officedocument.presentationml.tags+xml"/>
  <Override PartName="/ppt/tags/tag116.xml" ContentType="application/vnd.openxmlformats-officedocument.presentationml.tags+xml"/>
  <Override PartName="/ppt/tags/tag127.xml" ContentType="application/vnd.openxmlformats-officedocument.presentationml.tags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tags/tag9.xml" ContentType="application/vnd.openxmlformats-officedocument.presentationml.tags+xml"/>
  <Override PartName="/ppt/tags/tag105.xml" ContentType="application/vnd.openxmlformats-officedocument.presentationml.tags+xml"/>
  <Override PartName="/ppt/slides/slide48.xml" ContentType="application/vnd.openxmlformats-officedocument.presentationml.slide+xml"/>
  <Override PartName="/ppt/notesSlides/notesSlide3.xml" ContentType="application/vnd.openxmlformats-officedocument.presentationml.notesSlide+xml"/>
  <Override PartName="/ppt/tags/tag141.xml" ContentType="application/vnd.openxmlformats-officedocument.presentationml.tags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presProps.xml" ContentType="application/vnd.openxmlformats-officedocument.presentationml.presProps+xml"/>
  <Override PartName="/ppt/tags/tag130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Override PartName="/ppt/tags/tag39.xml" ContentType="application/vnd.openxmlformats-officedocument.presentationml.tags+xml"/>
  <Override PartName="/ppt/tags/tag86.xml" ContentType="application/vnd.openxmlformats-officedocument.presentationml.tags+xml"/>
  <Override PartName="/ppt/tags/tag97.xml" ContentType="application/vnd.openxmlformats-officedocument.presentationml.tags+xml"/>
  <Override PartName="/ppt/notesSlides/notesSlide17.xml" ContentType="application/vnd.openxmlformats-officedocument.presentationml.notesSlide+xml"/>
  <Override PartName="/ppt/slides/slide51.xml" ContentType="application/vnd.openxmlformats-officedocument.presentationml.slide+xml"/>
  <Override PartName="/ppt/slideLayouts/slideLayout14.xml" ContentType="application/vnd.openxmlformats-officedocument.presentationml.slideLayout+xml"/>
  <Override PartName="/ppt/tags/tag1.xml" ContentType="application/vnd.openxmlformats-officedocument.presentationml.tags+xml"/>
  <Override PartName="/ppt/tags/tag28.xml" ContentType="application/vnd.openxmlformats-officedocument.presentationml.tags+xml"/>
  <Override PartName="/ppt/theme/themeOverride2.xml" ContentType="application/vnd.openxmlformats-officedocument.themeOverride+xml"/>
  <Override PartName="/ppt/tags/tag75.xml" ContentType="application/vnd.openxmlformats-officedocument.presentationml.tags+xml"/>
  <Override PartName="/ppt/slides/slide40.xml" ContentType="application/vnd.openxmlformats-officedocument.presentationml.slide+xml"/>
  <Override PartName="/ppt/tags/tag17.xml" ContentType="application/vnd.openxmlformats-officedocument.presentationml.tags+xml"/>
  <Override PartName="/ppt/tags/tag64.xml" ContentType="application/vnd.openxmlformats-officedocument.presentationml.tags+xml"/>
  <Override PartName="/ppt/notesSlides/notesSlide8.xml" ContentType="application/vnd.openxmlformats-officedocument.presentationml.notesSlide+xml"/>
  <Override PartName="/ppt/tags/tag53.xml" ContentType="application/vnd.openxmlformats-officedocument.presentationml.tags+xml"/>
  <Override PartName="/ppt/notesSlides/notesSlide20.xml" ContentType="application/vnd.openxmlformats-officedocument.presentationml.notesSlide+xml"/>
  <Override PartName="/ppt/slides/slide89.xml" ContentType="application/vnd.openxmlformats-officedocument.presentationml.slide+xml"/>
  <Override PartName="/ppt/tags/tag31.xml" ContentType="application/vnd.openxmlformats-officedocument.presentationml.tags+xml"/>
  <Override PartName="/ppt/tags/tag42.xml" ContentType="application/vnd.openxmlformats-officedocument.presentationml.tags+xml"/>
  <Override PartName="/ppt/tags/tag135.xml" ContentType="application/vnd.openxmlformats-officedocument.presentationml.tags+xml"/>
  <Override PartName="/ppt/slides/slide78.xml" ContentType="application/vnd.openxmlformats-officedocument.presentationml.slide+xml"/>
  <Override PartName="/ppt/tags/tag20.xml" ContentType="application/vnd.openxmlformats-officedocument.presentationml.tags+xml"/>
  <Override PartName="/ppt/tags/tag124.xml" ContentType="application/vnd.openxmlformats-officedocument.presentationml.tag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tags/tag113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1"/>
  </p:notesMasterIdLst>
  <p:sldIdLst>
    <p:sldId id="256" r:id="rId2"/>
    <p:sldId id="273" r:id="rId3"/>
    <p:sldId id="275" r:id="rId4"/>
    <p:sldId id="277" r:id="rId5"/>
    <p:sldId id="345" r:id="rId6"/>
    <p:sldId id="346" r:id="rId7"/>
    <p:sldId id="278" r:id="rId8"/>
    <p:sldId id="280" r:id="rId9"/>
    <p:sldId id="284" r:id="rId10"/>
    <p:sldId id="282" r:id="rId11"/>
    <p:sldId id="283" r:id="rId12"/>
    <p:sldId id="285" r:id="rId13"/>
    <p:sldId id="488" r:id="rId14"/>
    <p:sldId id="348" r:id="rId15"/>
    <p:sldId id="287" r:id="rId16"/>
    <p:sldId id="288" r:id="rId17"/>
    <p:sldId id="297" r:id="rId18"/>
    <p:sldId id="290" r:id="rId19"/>
    <p:sldId id="295" r:id="rId20"/>
    <p:sldId id="296" r:id="rId21"/>
    <p:sldId id="294" r:id="rId22"/>
    <p:sldId id="311" r:id="rId23"/>
    <p:sldId id="664" r:id="rId24"/>
    <p:sldId id="587" r:id="rId25"/>
    <p:sldId id="312" r:id="rId26"/>
    <p:sldId id="314" r:id="rId27"/>
    <p:sldId id="313" r:id="rId28"/>
    <p:sldId id="315" r:id="rId29"/>
    <p:sldId id="316" r:id="rId30"/>
    <p:sldId id="317" r:id="rId31"/>
    <p:sldId id="350" r:id="rId32"/>
    <p:sldId id="349" r:id="rId33"/>
    <p:sldId id="373" r:id="rId34"/>
    <p:sldId id="371" r:id="rId35"/>
    <p:sldId id="668" r:id="rId36"/>
    <p:sldId id="372" r:id="rId37"/>
    <p:sldId id="432" r:id="rId38"/>
    <p:sldId id="431" r:id="rId39"/>
    <p:sldId id="430" r:id="rId40"/>
    <p:sldId id="573" r:id="rId41"/>
    <p:sldId id="429" r:id="rId42"/>
    <p:sldId id="437" r:id="rId43"/>
    <p:sldId id="571" r:id="rId44"/>
    <p:sldId id="374" r:id="rId45"/>
    <p:sldId id="368" r:id="rId46"/>
    <p:sldId id="355" r:id="rId47"/>
    <p:sldId id="356" r:id="rId48"/>
    <p:sldId id="406" r:id="rId49"/>
    <p:sldId id="357" r:id="rId50"/>
    <p:sldId id="358" r:id="rId51"/>
    <p:sldId id="359" r:id="rId52"/>
    <p:sldId id="418" r:id="rId53"/>
    <p:sldId id="360" r:id="rId54"/>
    <p:sldId id="364" r:id="rId55"/>
    <p:sldId id="361" r:id="rId56"/>
    <p:sldId id="362" r:id="rId57"/>
    <p:sldId id="363" r:id="rId58"/>
    <p:sldId id="582" r:id="rId59"/>
    <p:sldId id="574" r:id="rId60"/>
    <p:sldId id="575" r:id="rId61"/>
    <p:sldId id="576" r:id="rId62"/>
    <p:sldId id="578" r:id="rId63"/>
    <p:sldId id="577" r:id="rId64"/>
    <p:sldId id="579" r:id="rId65"/>
    <p:sldId id="354" r:id="rId66"/>
    <p:sldId id="298" r:id="rId67"/>
    <p:sldId id="408" r:id="rId68"/>
    <p:sldId id="410" r:id="rId69"/>
    <p:sldId id="411" r:id="rId70"/>
    <p:sldId id="413" r:id="rId71"/>
    <p:sldId id="414" r:id="rId72"/>
    <p:sldId id="669" r:id="rId73"/>
    <p:sldId id="409" r:id="rId74"/>
    <p:sldId id="417" r:id="rId75"/>
    <p:sldId id="585" r:id="rId76"/>
    <p:sldId id="422" r:id="rId77"/>
    <p:sldId id="423" r:id="rId78"/>
    <p:sldId id="479" r:id="rId79"/>
    <p:sldId id="480" r:id="rId80"/>
    <p:sldId id="436" r:id="rId81"/>
    <p:sldId id="482" r:id="rId82"/>
    <p:sldId id="481" r:id="rId83"/>
    <p:sldId id="434" r:id="rId84"/>
    <p:sldId id="433" r:id="rId85"/>
    <p:sldId id="435" r:id="rId86"/>
    <p:sldId id="425" r:id="rId87"/>
    <p:sldId id="485" r:id="rId88"/>
    <p:sldId id="583" r:id="rId89"/>
    <p:sldId id="261" r:id="rId90"/>
  </p:sldIdLst>
  <p:sldSz cx="12192000" cy="6858000"/>
  <p:notesSz cx="7104063" cy="10234613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1755AB"/>
    <a:srgbClr val="00011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-408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140E61E2-FCC3-4F55-8934-A09482C1825C}" type="datetimeFigureOut">
              <a:rPr lang="zh-CN" altLang="en-US"/>
              <a:pPr>
                <a:defRPr/>
              </a:pPr>
              <a:t>2018/10/25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1013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09613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0263"/>
            <a:ext cx="3078163" cy="5143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4313" y="9720263"/>
            <a:ext cx="3078162" cy="5143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7CA1EF04-CEF4-414F-AD96-D004B4A2BB6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22061997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1059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11059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31F77F2-6C78-4C46-99EB-1090FFE461CE}" type="slidenum">
              <a:rPr lang="zh-CN" altLang="en-US">
                <a:latin typeface="Calibri" panose="020F0502020204030204" pitchFamily="34" charset="0"/>
                <a:ea typeface="宋体" panose="02010600030101010101" pitchFamily="2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zh-CN" altLang="en-US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1981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11981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A1182A7A-5116-492B-A86E-DF6469AFE65F}" type="slidenum">
              <a:rPr lang="zh-CN" altLang="en-US">
                <a:solidFill>
                  <a:srgbClr val="000000"/>
                </a:solidFill>
                <a:latin typeface="Calibri" panose="020F0502020204030204" pitchFamily="34" charset="0"/>
                <a:ea typeface="微软雅黑" panose="020B0503020204020204" pitchFamily="34" charset="-122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32</a:t>
            </a:fld>
            <a:endParaRPr lang="zh-CN" altLang="en-US">
              <a:solidFill>
                <a:srgbClr val="000000"/>
              </a:solidFill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2083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12083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F66D7705-EA1C-4C98-A54D-5D08CCA2C19D}" type="slidenum">
              <a:rPr lang="zh-CN" altLang="en-US">
                <a:solidFill>
                  <a:srgbClr val="000000"/>
                </a:solidFill>
                <a:latin typeface="Calibri" panose="020F0502020204030204" pitchFamily="34" charset="0"/>
                <a:ea typeface="微软雅黑" panose="020B0503020204020204" pitchFamily="34" charset="-122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33</a:t>
            </a:fld>
            <a:endParaRPr lang="zh-CN" altLang="en-US">
              <a:solidFill>
                <a:srgbClr val="000000"/>
              </a:solidFill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2185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12186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74FEC756-6B45-49A2-A0E4-D038ECA6E764}" type="slidenum">
              <a:rPr lang="zh-CN" altLang="en-US">
                <a:solidFill>
                  <a:srgbClr val="000000"/>
                </a:solidFill>
                <a:latin typeface="Calibri" panose="020F0502020204030204" pitchFamily="34" charset="0"/>
                <a:ea typeface="微软雅黑" panose="020B0503020204020204" pitchFamily="34" charset="-122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37</a:t>
            </a:fld>
            <a:endParaRPr lang="zh-CN" altLang="en-US">
              <a:solidFill>
                <a:srgbClr val="000000"/>
              </a:solidFill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2288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12288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D6821198-1A45-488D-AAB7-328A3FA33551}" type="slidenum">
              <a:rPr lang="zh-CN" altLang="en-US">
                <a:solidFill>
                  <a:srgbClr val="000000"/>
                </a:solidFill>
                <a:latin typeface="Calibri" panose="020F0502020204030204" pitchFamily="34" charset="0"/>
                <a:ea typeface="微软雅黑" panose="020B0503020204020204" pitchFamily="34" charset="-122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40</a:t>
            </a:fld>
            <a:endParaRPr lang="zh-CN" altLang="en-US">
              <a:solidFill>
                <a:srgbClr val="000000"/>
              </a:solidFill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2390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12390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56232D68-AD83-4307-8F4E-6F26F39D6E3E}" type="slidenum">
              <a:rPr lang="zh-CN" altLang="en-US">
                <a:solidFill>
                  <a:srgbClr val="000000"/>
                </a:solidFill>
                <a:latin typeface="Calibri" panose="020F0502020204030204" pitchFamily="34" charset="0"/>
                <a:ea typeface="微软雅黑" panose="020B0503020204020204" pitchFamily="34" charset="-122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44</a:t>
            </a:fld>
            <a:endParaRPr lang="zh-CN" altLang="en-US">
              <a:solidFill>
                <a:srgbClr val="000000"/>
              </a:solidFill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2493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12493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E0385E7E-1927-4DBF-91C7-8DE0C929B597}" type="slidenum">
              <a:rPr lang="zh-CN" altLang="en-US">
                <a:solidFill>
                  <a:srgbClr val="000000"/>
                </a:solidFill>
                <a:latin typeface="Calibri" panose="020F0502020204030204" pitchFamily="34" charset="0"/>
                <a:ea typeface="微软雅黑" panose="020B0503020204020204" pitchFamily="34" charset="-122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45</a:t>
            </a:fld>
            <a:endParaRPr lang="zh-CN" altLang="en-US">
              <a:solidFill>
                <a:srgbClr val="000000"/>
              </a:solidFill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2595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12595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75D8C0C4-7928-4B69-A66A-47EAE5D5DB58}" type="slidenum">
              <a:rPr lang="zh-CN" altLang="en-US">
                <a:solidFill>
                  <a:srgbClr val="000000"/>
                </a:solidFill>
                <a:latin typeface="Calibri" panose="020F0502020204030204" pitchFamily="34" charset="0"/>
                <a:ea typeface="微软雅黑" panose="020B0503020204020204" pitchFamily="34" charset="-122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58</a:t>
            </a:fld>
            <a:endParaRPr lang="zh-CN" altLang="en-US">
              <a:solidFill>
                <a:srgbClr val="000000"/>
              </a:solidFill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2697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12698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D5712203-00CA-45CF-9D7C-957EFE2C5E93}" type="slidenum">
              <a:rPr lang="zh-CN" altLang="en-US">
                <a:solidFill>
                  <a:srgbClr val="000000"/>
                </a:solidFill>
                <a:latin typeface="Calibri" panose="020F0502020204030204" pitchFamily="34" charset="0"/>
                <a:ea typeface="微软雅黑" panose="020B0503020204020204" pitchFamily="34" charset="-122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65</a:t>
            </a:fld>
            <a:endParaRPr lang="zh-CN" altLang="en-US">
              <a:solidFill>
                <a:srgbClr val="000000"/>
              </a:solidFill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2800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12800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7692374E-642C-40A8-A631-970CECF327B0}" type="slidenum">
              <a:rPr lang="zh-CN" altLang="en-US">
                <a:solidFill>
                  <a:srgbClr val="000000"/>
                </a:solidFill>
                <a:latin typeface="Calibri" panose="020F0502020204030204" pitchFamily="34" charset="0"/>
                <a:ea typeface="微软雅黑" panose="020B0503020204020204" pitchFamily="34" charset="-122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69</a:t>
            </a:fld>
            <a:endParaRPr lang="zh-CN" altLang="en-US">
              <a:solidFill>
                <a:srgbClr val="000000"/>
              </a:solidFill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2902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12902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0F4F499-3A2A-4B26-8CF1-C511B8B6ABE6}" type="slidenum">
              <a:rPr lang="zh-CN" altLang="en-US">
                <a:latin typeface="Calibri" panose="020F0502020204030204" pitchFamily="34" charset="0"/>
                <a:ea typeface="宋体" panose="02010600030101010101" pitchFamily="2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76</a:t>
            </a:fld>
            <a:endParaRPr lang="zh-CN" altLang="en-US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1161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11162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4A21C09-6001-4293-81FA-3F997A68A5EF}" type="slidenum">
              <a:rPr lang="zh-CN" altLang="en-US">
                <a:latin typeface="Calibri" panose="020F0502020204030204" pitchFamily="34" charset="0"/>
                <a:ea typeface="宋体" panose="02010600030101010101" pitchFamily="2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zh-CN" altLang="en-US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3005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13005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0B33541-D83D-42F0-9416-8D02989043E3}" type="slidenum">
              <a:rPr lang="zh-CN" altLang="en-US">
                <a:latin typeface="Calibri" panose="020F0502020204030204" pitchFamily="34" charset="0"/>
                <a:ea typeface="宋体" panose="02010600030101010101" pitchFamily="2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77</a:t>
            </a:fld>
            <a:endParaRPr lang="zh-CN" altLang="en-US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3107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13107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6F037F1-7531-4A1B-BD46-A451B59DD0C9}" type="slidenum">
              <a:rPr lang="zh-CN" altLang="en-US">
                <a:latin typeface="Calibri" panose="020F0502020204030204" pitchFamily="34" charset="0"/>
                <a:ea typeface="宋体" panose="02010600030101010101" pitchFamily="2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89</a:t>
            </a:fld>
            <a:endParaRPr lang="zh-CN" altLang="en-US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1264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11264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B48F7D7-2F14-4311-A159-56401C4D143D}" type="slidenum">
              <a:rPr lang="zh-CN" altLang="en-US">
                <a:latin typeface="Calibri" panose="020F0502020204030204" pitchFamily="34" charset="0"/>
                <a:ea typeface="宋体" panose="02010600030101010101" pitchFamily="2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zh-CN" altLang="en-US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1366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11366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CA89A4C-5EE5-4872-BB16-F6E712DE30D9}" type="slidenum">
              <a:rPr lang="zh-CN" altLang="en-US">
                <a:latin typeface="Calibri" panose="020F0502020204030204" pitchFamily="34" charset="0"/>
                <a:ea typeface="宋体" panose="02010600030101010101" pitchFamily="2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zh-CN" altLang="en-US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146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1146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86B35873-6BEB-4274-8016-5E09A8C6F0D4}" type="slidenum">
              <a:rPr lang="zh-CN" altLang="en-US">
                <a:solidFill>
                  <a:srgbClr val="000000"/>
                </a:solidFill>
                <a:latin typeface="Calibri" panose="020F0502020204030204" pitchFamily="34" charset="0"/>
                <a:ea typeface="微软雅黑" panose="020B0503020204020204" pitchFamily="34" charset="-122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zh-CN" altLang="en-US">
              <a:solidFill>
                <a:srgbClr val="000000"/>
              </a:solidFill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1571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11571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5D7C3E28-B6D9-428C-BD4B-06D0E511E012}" type="slidenum">
              <a:rPr lang="zh-CN" altLang="en-US">
                <a:solidFill>
                  <a:srgbClr val="000000"/>
                </a:solidFill>
                <a:latin typeface="Calibri" panose="020F0502020204030204" pitchFamily="34" charset="0"/>
                <a:ea typeface="微软雅黑" panose="020B0503020204020204" pitchFamily="34" charset="-122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zh-CN" altLang="en-US">
              <a:solidFill>
                <a:srgbClr val="000000"/>
              </a:solidFill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1673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11674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200C0D1-E8F1-4708-AA07-EEE571A5620B}" type="slidenum">
              <a:rPr lang="zh-CN" altLang="en-US">
                <a:latin typeface="Calibri" panose="020F0502020204030204" pitchFamily="34" charset="0"/>
                <a:ea typeface="宋体" panose="02010600030101010101" pitchFamily="2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zh-CN" altLang="en-US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1776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11776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9A95246-8224-446B-B6D1-C1BE096C9F94}" type="slidenum">
              <a:rPr lang="zh-CN" altLang="en-US">
                <a:latin typeface="Calibri" panose="020F0502020204030204" pitchFamily="34" charset="0"/>
                <a:ea typeface="宋体" panose="02010600030101010101" pitchFamily="2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zh-CN" altLang="en-US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1878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11878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BA569BA-446E-44E1-89E8-131BA71280A7}" type="slidenum">
              <a:rPr lang="zh-CN" altLang="en-US">
                <a:latin typeface="Calibri" panose="020F0502020204030204" pitchFamily="34" charset="0"/>
                <a:ea typeface="宋体" panose="02010600030101010101" pitchFamily="2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31</a:t>
            </a:fld>
            <a:endParaRPr lang="zh-CN" altLang="en-US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1192213"/>
            <a:ext cx="12192000" cy="4473575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3543477"/>
            <a:ext cx="9144000" cy="1089529"/>
          </a:xfrm>
        </p:spPr>
        <p:txBody>
          <a:bodyPr anchor="b">
            <a:normAutofit/>
          </a:bodyPr>
          <a:lstStyle>
            <a:lvl1pPr algn="ctr">
              <a:defRPr sz="5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4757739"/>
            <a:ext cx="9144000" cy="535531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 dirty="0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2C0947-8416-473A-AC35-CEE178A4AA76}" type="datetimeFigureOut">
              <a:rPr lang="zh-CN" altLang="en-US"/>
              <a:pPr>
                <a:defRPr/>
              </a:pPr>
              <a:t>2018/10/25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B029C8-4948-45C0-AC70-F43ACB2F6C3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zh-CN" altLang="en-US" dirty="0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285D7A-E37E-4ADE-8520-28747C922937}" type="datetimeFigureOut">
              <a:rPr lang="zh-CN" altLang="en-US"/>
              <a:pPr>
                <a:defRPr/>
              </a:pPr>
              <a:t>2018/10/25</a:t>
            </a:fld>
            <a:endParaRPr lang="zh-CN" altLang="en-US" dirty="0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F5E030-A621-4027-B24E-DF64E58BC93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78D462-7DBB-4154-86FB-D4800547146A}" type="datetimeFigureOut">
              <a:rPr lang="zh-CN" altLang="en-US"/>
              <a:pPr>
                <a:defRPr/>
              </a:pPr>
              <a:t>2018/10/25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55CE31-B4E9-4370-B9E1-B852720FAFC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9CA64A-EC27-4293-AF8E-2B3A070FDBB6}" type="datetimeFigureOut">
              <a:rPr lang="zh-CN" altLang="en-US"/>
              <a:pPr>
                <a:defRPr/>
              </a:pPr>
              <a:t>2018/10/25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08F1C6-CF17-48D8-AB57-ACBB0030651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B870E3-DC39-4998-9B12-AF25293C1EBD}" type="datetimeFigureOut">
              <a:rPr lang="zh-CN" altLang="en-US"/>
              <a:pPr>
                <a:defRPr/>
              </a:pPr>
              <a:t>2018/10/25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6E5C13-1787-453D-A32A-5DDAD8B3C12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C9DD80-734A-426B-926B-9417793AD22C}" type="datetimeFigureOut">
              <a:rPr lang="zh-CN" altLang="en-US"/>
              <a:pPr>
                <a:defRPr/>
              </a:pPr>
              <a:t>2018/10/25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336F24-437A-4CDE-859B-A7967D291C1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393033-8C85-4AF8-86EC-33E6CC16DB52}" type="datetimeFigureOut">
              <a:rPr lang="zh-CN" altLang="en-US"/>
              <a:pPr>
                <a:defRPr/>
              </a:pPr>
              <a:t>2018/10/25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573204-74E1-41A4-90F1-8DBE8B963D9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DB6302-21AC-4F3D-9E05-25A2AA7B7467}" type="datetimeFigureOut">
              <a:rPr lang="zh-CN" altLang="en-US"/>
              <a:pPr>
                <a:defRPr/>
              </a:pPr>
              <a:t>2018/10/25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B6949D-803C-4C4D-B199-BB5FBA2B660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46483A-5D39-462E-ABEB-08218E647F97}" type="datetimeFigureOut">
              <a:rPr lang="zh-CN" altLang="en-US"/>
              <a:pPr>
                <a:defRPr/>
              </a:pPr>
              <a:t>2018/10/25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E7C7F8-FB29-4D6E-9ED2-0C0BB7039C3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4834466" y="0"/>
            <a:ext cx="2777067" cy="2780140"/>
          </a:xfrm>
          <a:custGeom>
            <a:avLst/>
            <a:gdLst>
              <a:gd name="connsiteX0" fmla="*/ 0 w 2777067"/>
              <a:gd name="connsiteY0" fmla="*/ 0 h 2780140"/>
              <a:gd name="connsiteX1" fmla="*/ 2777067 w 2777067"/>
              <a:gd name="connsiteY1" fmla="*/ 0 h 2780140"/>
              <a:gd name="connsiteX2" fmla="*/ 2777067 w 2777067"/>
              <a:gd name="connsiteY2" fmla="*/ 2780140 h 2780140"/>
              <a:gd name="connsiteX3" fmla="*/ 0 w 2777067"/>
              <a:gd name="connsiteY3" fmla="*/ 2780140 h 2780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77067" h="2780140">
                <a:moveTo>
                  <a:pt x="0" y="0"/>
                </a:moveTo>
                <a:lnTo>
                  <a:pt x="2777067" y="0"/>
                </a:lnTo>
                <a:lnTo>
                  <a:pt x="2777067" y="2780140"/>
                </a:lnTo>
                <a:lnTo>
                  <a:pt x="0" y="2780140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r>
              <a:rPr lang="zh-CN" altLang="en-US" noProof="0"/>
              <a:t>单击图标添加图片</a:t>
            </a:r>
            <a:endParaRPr lang="en-US" noProof="0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1"/>
          </p:nvPr>
        </p:nvSpPr>
        <p:spPr>
          <a:xfrm>
            <a:off x="4834467" y="3140168"/>
            <a:ext cx="4225812" cy="2794967"/>
          </a:xfrm>
          <a:custGeom>
            <a:avLst/>
            <a:gdLst>
              <a:gd name="connsiteX0" fmla="*/ 0 w 4225812"/>
              <a:gd name="connsiteY0" fmla="*/ 0 h 2794967"/>
              <a:gd name="connsiteX1" fmla="*/ 4225812 w 4225812"/>
              <a:gd name="connsiteY1" fmla="*/ 0 h 2794967"/>
              <a:gd name="connsiteX2" fmla="*/ 4225812 w 4225812"/>
              <a:gd name="connsiteY2" fmla="*/ 2794967 h 2794967"/>
              <a:gd name="connsiteX3" fmla="*/ 0 w 4225812"/>
              <a:gd name="connsiteY3" fmla="*/ 2794967 h 2794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25812" h="2794967">
                <a:moveTo>
                  <a:pt x="0" y="0"/>
                </a:moveTo>
                <a:lnTo>
                  <a:pt x="4225812" y="0"/>
                </a:lnTo>
                <a:lnTo>
                  <a:pt x="4225812" y="2794967"/>
                </a:lnTo>
                <a:lnTo>
                  <a:pt x="0" y="2794967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r>
              <a:rPr lang="zh-CN" altLang="en-US" noProof="0"/>
              <a:t>单击图标添加图片</a:t>
            </a:r>
            <a:endParaRPr lang="en-US" noProof="0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2"/>
          </p:nvPr>
        </p:nvSpPr>
        <p:spPr>
          <a:xfrm>
            <a:off x="7992533" y="795867"/>
            <a:ext cx="3225800" cy="1984274"/>
          </a:xfrm>
          <a:custGeom>
            <a:avLst/>
            <a:gdLst>
              <a:gd name="connsiteX0" fmla="*/ 0 w 3225800"/>
              <a:gd name="connsiteY0" fmla="*/ 0 h 1984274"/>
              <a:gd name="connsiteX1" fmla="*/ 3225800 w 3225800"/>
              <a:gd name="connsiteY1" fmla="*/ 0 h 1984274"/>
              <a:gd name="connsiteX2" fmla="*/ 3225800 w 3225800"/>
              <a:gd name="connsiteY2" fmla="*/ 1984274 h 1984274"/>
              <a:gd name="connsiteX3" fmla="*/ 0 w 3225800"/>
              <a:gd name="connsiteY3" fmla="*/ 1984274 h 1984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25800" h="1984274">
                <a:moveTo>
                  <a:pt x="0" y="0"/>
                </a:moveTo>
                <a:lnTo>
                  <a:pt x="3225800" y="0"/>
                </a:lnTo>
                <a:lnTo>
                  <a:pt x="3225800" y="1984274"/>
                </a:lnTo>
                <a:lnTo>
                  <a:pt x="0" y="1984274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r>
              <a:rPr lang="zh-CN" altLang="en-US" noProof="0"/>
              <a:t>单击图标添加图片</a:t>
            </a:r>
            <a:endParaRPr lang="en-US" noProof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848984-511F-4497-8555-5198EDD74054}" type="datetimeFigureOut">
              <a:rPr lang="zh-CN" altLang="en-US"/>
              <a:pPr>
                <a:defRPr/>
              </a:pPr>
              <a:t>2018/10/25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D58383-2E40-40AB-9F5B-B057E62CB3B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1192213"/>
            <a:ext cx="12192000" cy="4473575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4826000" y="3557588"/>
            <a:ext cx="6521450" cy="6667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724400" y="2413490"/>
            <a:ext cx="6521450" cy="1091710"/>
          </a:xfrm>
        </p:spPr>
        <p:txBody>
          <a:bodyPr anchor="b">
            <a:normAutofit/>
          </a:bodyPr>
          <a:lstStyle>
            <a:lvl1pPr>
              <a:defRPr sz="5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723547" y="3674141"/>
            <a:ext cx="6528653" cy="537712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59913E-B537-47E2-A92B-1FBBEABC5AD9}" type="datetimeFigureOut">
              <a:rPr lang="zh-CN" altLang="en-US"/>
              <a:pPr>
                <a:defRPr/>
              </a:pPr>
              <a:t>2018/10/25</a:t>
            </a:fld>
            <a:endParaRPr lang="zh-CN" altLang="en-US"/>
          </a:p>
        </p:txBody>
      </p:sp>
      <p:sp>
        <p:nvSpPr>
          <p:cNvPr id="7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4FDB85-757E-4285-83CC-55B82C95A7F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4286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89125"/>
            <a:ext cx="5181600" cy="435133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89125"/>
            <a:ext cx="5181600" cy="435133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zh-CN" altLang="en-US" dirty="0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DFD922-7E53-426C-9965-165033D867E0}" type="datetimeFigureOut">
              <a:rPr lang="zh-CN" altLang="en-US"/>
              <a:pPr>
                <a:defRPr/>
              </a:pPr>
              <a:t>2018/10/25</a:t>
            </a:fld>
            <a:endParaRPr lang="zh-CN" altLang="en-US" dirty="0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320AD1-DEED-43C1-881F-9BFB99354DC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27023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7192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8200" y="2543175"/>
            <a:ext cx="5157787" cy="368458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0612" y="17192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0612" y="2543175"/>
            <a:ext cx="5183188" cy="368458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zh-CN" altLang="en-US" dirty="0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DEA9B2-0E1E-4114-A705-8DBF366C9D74}" type="datetimeFigureOut">
              <a:rPr lang="zh-CN" altLang="en-US"/>
              <a:pPr>
                <a:defRPr/>
              </a:pPr>
              <a:t>2018/10/25</a:t>
            </a:fld>
            <a:endParaRPr lang="zh-CN" altLang="en-US" dirty="0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16BBCF-84DC-4089-9FD3-2199E4CD0DE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1192213"/>
            <a:ext cx="12192000" cy="4473575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429000"/>
            <a:ext cx="10515600" cy="1202510"/>
          </a:xfrm>
        </p:spPr>
        <p:txBody>
          <a:bodyPr anchor="b">
            <a:normAutofit/>
          </a:bodyPr>
          <a:lstStyle>
            <a:lvl1pPr algn="ctr">
              <a:defRPr sz="6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8" name="内容占位符 7"/>
          <p:cNvSpPr>
            <a:spLocks noGrp="1"/>
          </p:cNvSpPr>
          <p:nvPr>
            <p:ph sz="quarter" idx="13"/>
          </p:nvPr>
        </p:nvSpPr>
        <p:spPr>
          <a:xfrm>
            <a:off x="838200" y="4741047"/>
            <a:ext cx="10515600" cy="5461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2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B264DA-67DF-4A17-9F04-56080FD03AA9}" type="datetimeFigureOut">
              <a:rPr lang="zh-CN" altLang="en-US"/>
              <a:pPr>
                <a:defRPr/>
              </a:pPr>
              <a:t>2018/10/25</a:t>
            </a:fld>
            <a:endParaRPr lang="zh-CN" altLang="en-US"/>
          </a:p>
        </p:txBody>
      </p:sp>
      <p:sp>
        <p:nvSpPr>
          <p:cNvPr id="6" name="页脚占位符 3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FD492B-1F75-49E6-8075-9D0CF10BEF1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E3B12D-B809-48E6-8028-3E91A607E339}" type="datetimeFigureOut">
              <a:rPr lang="zh-CN" altLang="en-US"/>
              <a:pPr>
                <a:defRPr/>
              </a:pPr>
              <a:t>2018/10/25</a:t>
            </a:fld>
            <a:endParaRPr lang="zh-CN" altLang="en-US" dirty="0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D519F0-9F60-41DE-9ADD-BF636677854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187" y="774700"/>
            <a:ext cx="4165200" cy="1600200"/>
          </a:xfrm>
        </p:spPr>
        <p:txBody>
          <a:bodyPr anchor="t">
            <a:normAutofit/>
          </a:bodyPr>
          <a:lstStyle>
            <a:lvl1pPr>
              <a:defRPr sz="3600"/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5183400" y="774700"/>
            <a:ext cx="6170400" cy="54036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/>
              <a:t>单击图标添加图片</a:t>
            </a:r>
            <a:endParaRPr lang="zh-CN" altLang="en-US" noProof="0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187" y="2374900"/>
            <a:ext cx="4165200" cy="381158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6A9215-4F29-4502-BAC3-EB2BB3D52AE3}" type="datetimeFigureOut">
              <a:rPr lang="zh-CN" altLang="en-US"/>
              <a:pPr>
                <a:defRPr/>
              </a:pPr>
              <a:t>2018/10/25</a:t>
            </a:fld>
            <a:endParaRPr lang="zh-CN" altLang="en-US" dirty="0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72BE03-F2C5-470E-A856-C393653145D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10352314" y="523081"/>
            <a:ext cx="1001486" cy="5811838"/>
          </a:xfrm>
        </p:spPr>
        <p:txBody>
          <a:bodyPr vert="eaVert">
            <a:normAutofit/>
          </a:bodyPr>
          <a:lstStyle>
            <a:lvl1pPr>
              <a:defRPr sz="36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199" y="523081"/>
            <a:ext cx="9427029" cy="5811838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816DC6-3E81-42BD-B7C8-95EC13108573}" type="datetimeFigureOut">
              <a:rPr lang="zh-CN" altLang="en-US"/>
              <a:pPr>
                <a:defRPr/>
              </a:pPr>
              <a:t>2018/10/25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1A9D84-9F9E-4C1F-B445-879851580E8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ags" Target="../tags/tag2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ags" Target="../tags/tag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ags" Target="../tags/tag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533400"/>
            <a:ext cx="12192000" cy="582295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027" name="标题占位符 1"/>
          <p:cNvSpPr>
            <a:spLocks noGrp="1"/>
          </p:cNvSpPr>
          <p:nvPr>
            <p:ph type="title"/>
            <p:custDataLst>
              <p:tags r:id="rId20"/>
            </p:custDataLst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ctr" anchorCtr="0" compatLnSpc="1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8" name="文本占位符 2"/>
          <p:cNvSpPr>
            <a:spLocks noGrp="1"/>
          </p:cNvSpPr>
          <p:nvPr>
            <p:ph type="body" idx="1"/>
            <p:custDataLst>
              <p:tags r:id="rId21"/>
            </p:custDataLst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0000" tIns="46800" rIns="90000" bIns="46800" rtlCol="0" anchor="ctr">
            <a:normAutofit/>
          </a:bodyPr>
          <a:lstStyle>
            <a:lvl1pPr algn="l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720E8083-0B7C-49BA-99D1-029BDE9CD93B}" type="datetimeFigureOut">
              <a:rPr lang="zh-CN" altLang="en-US"/>
              <a:pPr>
                <a:defRPr/>
              </a:pPr>
              <a:t>2018/10/25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0000" tIns="46800" rIns="90000" bIns="46800" rtlCol="0" anchor="ctr">
            <a:normAutofit/>
          </a:bodyPr>
          <a:lstStyle>
            <a:lvl1pPr algn="ctr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0000" tIns="46800" rIns="90000" bIns="46800" rtlCol="0" anchor="ctr">
            <a:normAutofit/>
          </a:bodyPr>
          <a:lstStyle>
            <a:lvl1pPr algn="r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91474524-3331-4212-A252-D2644771087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  <p:sp>
        <p:nvSpPr>
          <p:cNvPr id="8" name="KSO_TEMPLATE" hidden="1"/>
          <p:cNvSpPr/>
          <p:nvPr>
            <p:custDataLst>
              <p:tags r:id="rId22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txStyles>
    <p:titleStyle>
      <a:lvl1pPr algn="l" rtl="0" eaLnBrk="1" fontAlgn="base" hangingPunct="1">
        <a:lnSpc>
          <a:spcPct val="12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12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黑体" panose="02010600030101010101" pitchFamily="49" charset="-122"/>
        </a:defRPr>
      </a:lvl2pPr>
      <a:lvl3pPr algn="l" rtl="0" eaLnBrk="1" fontAlgn="base" hangingPunct="1">
        <a:lnSpc>
          <a:spcPct val="12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黑体" panose="02010600030101010101" pitchFamily="49" charset="-122"/>
        </a:defRPr>
      </a:lvl3pPr>
      <a:lvl4pPr algn="l" rtl="0" eaLnBrk="1" fontAlgn="base" hangingPunct="1">
        <a:lnSpc>
          <a:spcPct val="12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黑体" panose="02010600030101010101" pitchFamily="49" charset="-122"/>
        </a:defRPr>
      </a:lvl4pPr>
      <a:lvl5pPr algn="l" rtl="0" eaLnBrk="1" fontAlgn="base" hangingPunct="1">
        <a:lnSpc>
          <a:spcPct val="12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黑体" panose="02010600030101010101" pitchFamily="49" charset="-122"/>
        </a:defRPr>
      </a:lvl5pPr>
      <a:lvl6pPr marL="457200" algn="l" rtl="0" eaLnBrk="1" fontAlgn="base" hangingPunct="1">
        <a:lnSpc>
          <a:spcPct val="12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黑体" panose="02010600030101010101" pitchFamily="49" charset="-122"/>
        </a:defRPr>
      </a:lvl6pPr>
      <a:lvl7pPr marL="914400" algn="l" rtl="0" eaLnBrk="1" fontAlgn="base" hangingPunct="1">
        <a:lnSpc>
          <a:spcPct val="12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黑体" panose="02010600030101010101" pitchFamily="49" charset="-122"/>
        </a:defRPr>
      </a:lvl7pPr>
      <a:lvl8pPr marL="1371600" algn="l" rtl="0" eaLnBrk="1" fontAlgn="base" hangingPunct="1">
        <a:lnSpc>
          <a:spcPct val="12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黑体" panose="02010600030101010101" pitchFamily="49" charset="-122"/>
        </a:defRPr>
      </a:lvl8pPr>
      <a:lvl9pPr marL="1828800" algn="l" rtl="0" eaLnBrk="1" fontAlgn="base" hangingPunct="1">
        <a:lnSpc>
          <a:spcPct val="12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黑体" panose="02010600030101010101" pitchFamily="49" charset="-122"/>
        </a:defRPr>
      </a:lvl9pPr>
    </p:titleStyle>
    <p:bodyStyle>
      <a:lvl1pPr marL="228600" indent="-228600" algn="l" rtl="0" eaLnBrk="1" fontAlgn="base" hangingPunct="1">
        <a:lnSpc>
          <a:spcPct val="12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12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12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12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12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slideLayout" Target="../slideLayouts/slideLayout1.xml"/><Relationship Id="rId5" Type="http://schemas.openxmlformats.org/officeDocument/2006/relationships/tags" Target="../tags/tag8.xml"/><Relationship Id="rId4" Type="http://schemas.openxmlformats.org/officeDocument/2006/relationships/tags" Target="../tags/tag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45.xml"/><Relationship Id="rId7" Type="http://schemas.openxmlformats.org/officeDocument/2006/relationships/notesSlide" Target="../notesSlides/notesSlide8.xml"/><Relationship Id="rId2" Type="http://schemas.openxmlformats.org/officeDocument/2006/relationships/tags" Target="../tags/tag44.xml"/><Relationship Id="rId1" Type="http://schemas.openxmlformats.org/officeDocument/2006/relationships/themeOverride" Target="../theme/themeOverride2.x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47.xml"/><Relationship Id="rId4" Type="http://schemas.openxmlformats.org/officeDocument/2006/relationships/tags" Target="../tags/tag46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tags" Target="../tags/tag55.xml"/><Relationship Id="rId13" Type="http://schemas.openxmlformats.org/officeDocument/2006/relationships/tags" Target="../tags/tag60.xml"/><Relationship Id="rId3" Type="http://schemas.openxmlformats.org/officeDocument/2006/relationships/tags" Target="../tags/tag50.xml"/><Relationship Id="rId7" Type="http://schemas.openxmlformats.org/officeDocument/2006/relationships/tags" Target="../tags/tag54.xml"/><Relationship Id="rId12" Type="http://schemas.openxmlformats.org/officeDocument/2006/relationships/tags" Target="../tags/tag59.xml"/><Relationship Id="rId2" Type="http://schemas.openxmlformats.org/officeDocument/2006/relationships/tags" Target="../tags/tag49.xml"/><Relationship Id="rId1" Type="http://schemas.openxmlformats.org/officeDocument/2006/relationships/tags" Target="../tags/tag48.xml"/><Relationship Id="rId6" Type="http://schemas.openxmlformats.org/officeDocument/2006/relationships/tags" Target="../tags/tag53.xml"/><Relationship Id="rId11" Type="http://schemas.openxmlformats.org/officeDocument/2006/relationships/tags" Target="../tags/tag58.xml"/><Relationship Id="rId5" Type="http://schemas.openxmlformats.org/officeDocument/2006/relationships/tags" Target="../tags/tag52.xml"/><Relationship Id="rId10" Type="http://schemas.openxmlformats.org/officeDocument/2006/relationships/tags" Target="../tags/tag57.xml"/><Relationship Id="rId4" Type="http://schemas.openxmlformats.org/officeDocument/2006/relationships/tags" Target="../tags/tag51.xml"/><Relationship Id="rId9" Type="http://schemas.openxmlformats.org/officeDocument/2006/relationships/tags" Target="../tags/tag56.xml"/><Relationship Id="rId14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ags" Target="../tags/tag6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5.xml"/><Relationship Id="rId1" Type="http://schemas.openxmlformats.org/officeDocument/2006/relationships/tags" Target="../tags/tag6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tags" Target="../tags/tag64.xml"/><Relationship Id="rId1" Type="http://schemas.openxmlformats.org/officeDocument/2006/relationships/tags" Target="../tags/tag6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16.xml"/><Relationship Id="rId3" Type="http://schemas.openxmlformats.org/officeDocument/2006/relationships/tags" Target="../tags/tag11.xml"/><Relationship Id="rId7" Type="http://schemas.openxmlformats.org/officeDocument/2006/relationships/tags" Target="../tags/tag15.xml"/><Relationship Id="rId12" Type="http://schemas.openxmlformats.org/officeDocument/2006/relationships/image" Target="../media/image2.png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tags" Target="../tags/tag14.xml"/><Relationship Id="rId11" Type="http://schemas.openxmlformats.org/officeDocument/2006/relationships/notesSlide" Target="../notesSlides/notesSlide1.xml"/><Relationship Id="rId5" Type="http://schemas.openxmlformats.org/officeDocument/2006/relationships/tags" Target="../tags/tag13.xml"/><Relationship Id="rId10" Type="http://schemas.openxmlformats.org/officeDocument/2006/relationships/slideLayout" Target="../slideLayouts/slideLayout7.xml"/><Relationship Id="rId4" Type="http://schemas.openxmlformats.org/officeDocument/2006/relationships/tags" Target="../tags/tag12.xml"/><Relationship Id="rId9" Type="http://schemas.openxmlformats.org/officeDocument/2006/relationships/tags" Target="../tags/tag1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6.xml"/><Relationship Id="rId1" Type="http://schemas.openxmlformats.org/officeDocument/2006/relationships/tags" Target="../tags/tag6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6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6.xml"/><Relationship Id="rId1" Type="http://schemas.openxmlformats.org/officeDocument/2006/relationships/tags" Target="../tags/tag6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19.xml"/><Relationship Id="rId7" Type="http://schemas.openxmlformats.org/officeDocument/2006/relationships/notesSlide" Target="../notesSlides/notesSlide2.xml"/><Relationship Id="rId2" Type="http://schemas.openxmlformats.org/officeDocument/2006/relationships/tags" Target="../tags/tag18.xml"/><Relationship Id="rId1" Type="http://schemas.openxmlformats.org/officeDocument/2006/relationships/themeOverride" Target="../theme/themeOverride1.x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21.xml"/><Relationship Id="rId4" Type="http://schemas.openxmlformats.org/officeDocument/2006/relationships/tags" Target="../tags/tag20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tags" Target="../tags/tag69.xml"/><Relationship Id="rId7" Type="http://schemas.openxmlformats.org/officeDocument/2006/relationships/notesSlide" Target="../notesSlides/notesSlide9.xml"/><Relationship Id="rId2" Type="http://schemas.openxmlformats.org/officeDocument/2006/relationships/tags" Target="../tags/tag68.xml"/><Relationship Id="rId1" Type="http://schemas.openxmlformats.org/officeDocument/2006/relationships/themeOverride" Target="../theme/themeOverride3.x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71.xml"/><Relationship Id="rId4" Type="http://schemas.openxmlformats.org/officeDocument/2006/relationships/tags" Target="../tags/tag70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tags" Target="../tags/tag74.xml"/><Relationship Id="rId2" Type="http://schemas.openxmlformats.org/officeDocument/2006/relationships/tags" Target="../tags/tag73.xml"/><Relationship Id="rId1" Type="http://schemas.openxmlformats.org/officeDocument/2006/relationships/tags" Target="../tags/tag72.xml"/><Relationship Id="rId6" Type="http://schemas.openxmlformats.org/officeDocument/2006/relationships/image" Target="../media/image6.jpeg"/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tags" Target="../tags/tag77.xml"/><Relationship Id="rId2" Type="http://schemas.openxmlformats.org/officeDocument/2006/relationships/tags" Target="../tags/tag76.xml"/><Relationship Id="rId1" Type="http://schemas.openxmlformats.org/officeDocument/2006/relationships/tags" Target="../tags/tag75.xml"/><Relationship Id="rId6" Type="http://schemas.openxmlformats.org/officeDocument/2006/relationships/notesSlide" Target="../notesSlides/notesSlide11.xml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78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79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80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8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tags" Target="../tags/tag84.xml"/><Relationship Id="rId2" Type="http://schemas.openxmlformats.org/officeDocument/2006/relationships/tags" Target="../tags/tag83.xml"/><Relationship Id="rId1" Type="http://schemas.openxmlformats.org/officeDocument/2006/relationships/tags" Target="../tags/tag82.xml"/><Relationship Id="rId6" Type="http://schemas.openxmlformats.org/officeDocument/2006/relationships/notesSlide" Target="../notesSlides/notesSlide12.xml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85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1.xml"/><Relationship Id="rId1" Type="http://schemas.openxmlformats.org/officeDocument/2006/relationships/tags" Target="../tags/tag2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tags" Target="../tags/tag88.xml"/><Relationship Id="rId2" Type="http://schemas.openxmlformats.org/officeDocument/2006/relationships/tags" Target="../tags/tag87.xml"/><Relationship Id="rId1" Type="http://schemas.openxmlformats.org/officeDocument/2006/relationships/tags" Target="../tags/tag86.xml"/><Relationship Id="rId6" Type="http://schemas.openxmlformats.org/officeDocument/2006/relationships/notesSlide" Target="../notesSlides/notesSlide13.xml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89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tags" Target="../tags/tag92.xml"/><Relationship Id="rId2" Type="http://schemas.openxmlformats.org/officeDocument/2006/relationships/tags" Target="../tags/tag91.xml"/><Relationship Id="rId1" Type="http://schemas.openxmlformats.org/officeDocument/2006/relationships/tags" Target="../tags/tag90.xml"/><Relationship Id="rId6" Type="http://schemas.openxmlformats.org/officeDocument/2006/relationships/image" Target="../media/image7.jpeg"/><Relationship Id="rId5" Type="http://schemas.openxmlformats.org/officeDocument/2006/relationships/notesSlide" Target="../notesSlides/notesSlide14.xml"/><Relationship Id="rId4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tags" Target="../tags/tag95.xml"/><Relationship Id="rId2" Type="http://schemas.openxmlformats.org/officeDocument/2006/relationships/tags" Target="../tags/tag94.xml"/><Relationship Id="rId1" Type="http://schemas.openxmlformats.org/officeDocument/2006/relationships/tags" Target="../tags/tag93.xml"/><Relationship Id="rId6" Type="http://schemas.openxmlformats.org/officeDocument/2006/relationships/notesSlide" Target="../notesSlides/notesSlide15.xml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9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8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8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9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3.xml"/><Relationship Id="rId3" Type="http://schemas.openxmlformats.org/officeDocument/2006/relationships/tags" Target="../tags/tag25.xml"/><Relationship Id="rId7" Type="http://schemas.openxmlformats.org/officeDocument/2006/relationships/slideLayout" Target="../slideLayouts/slideLayout7.xml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6" Type="http://schemas.openxmlformats.org/officeDocument/2006/relationships/tags" Target="../tags/tag28.xml"/><Relationship Id="rId5" Type="http://schemas.openxmlformats.org/officeDocument/2006/relationships/tags" Target="../tags/tag27.xml"/><Relationship Id="rId4" Type="http://schemas.openxmlformats.org/officeDocument/2006/relationships/tags" Target="../tags/tag26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98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8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8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8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8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tags" Target="../tags/tag101.xml"/><Relationship Id="rId2" Type="http://schemas.openxmlformats.org/officeDocument/2006/relationships/tags" Target="../tags/tag100.xml"/><Relationship Id="rId1" Type="http://schemas.openxmlformats.org/officeDocument/2006/relationships/tags" Target="../tags/tag99.xml"/><Relationship Id="rId6" Type="http://schemas.openxmlformats.org/officeDocument/2006/relationships/notesSlide" Target="../notesSlides/notesSlide16.xml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10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4.xml"/><Relationship Id="rId3" Type="http://schemas.openxmlformats.org/officeDocument/2006/relationships/tags" Target="../tags/tag31.xml"/><Relationship Id="rId7" Type="http://schemas.openxmlformats.org/officeDocument/2006/relationships/slideLayout" Target="../slideLayouts/slideLayout7.xml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6" Type="http://schemas.openxmlformats.org/officeDocument/2006/relationships/tags" Target="../tags/tag34.xml"/><Relationship Id="rId5" Type="http://schemas.openxmlformats.org/officeDocument/2006/relationships/tags" Target="../tags/tag33.xml"/><Relationship Id="rId4" Type="http://schemas.openxmlformats.org/officeDocument/2006/relationships/tags" Target="../tags/tag3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4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5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6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8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tags" Target="../tags/tag111.xml"/><Relationship Id="rId7" Type="http://schemas.openxmlformats.org/officeDocument/2006/relationships/image" Target="../media/image7.jpeg"/><Relationship Id="rId2" Type="http://schemas.openxmlformats.org/officeDocument/2006/relationships/tags" Target="../tags/tag110.xml"/><Relationship Id="rId1" Type="http://schemas.openxmlformats.org/officeDocument/2006/relationships/tags" Target="../tags/tag109.xml"/><Relationship Id="rId6" Type="http://schemas.openxmlformats.org/officeDocument/2006/relationships/notesSlide" Target="../notesSlides/notesSlide17.xml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11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3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4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tags" Target="../tags/tag117.xml"/><Relationship Id="rId7" Type="http://schemas.openxmlformats.org/officeDocument/2006/relationships/image" Target="../media/image7.jpeg"/><Relationship Id="rId2" Type="http://schemas.openxmlformats.org/officeDocument/2006/relationships/tags" Target="../tags/tag116.xml"/><Relationship Id="rId1" Type="http://schemas.openxmlformats.org/officeDocument/2006/relationships/tags" Target="../tags/tag115.xml"/><Relationship Id="rId6" Type="http://schemas.openxmlformats.org/officeDocument/2006/relationships/notesSlide" Target="../notesSlides/notesSlide18.xml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1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37.xml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9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0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1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tags" Target="../tags/tag124.xml"/><Relationship Id="rId7" Type="http://schemas.openxmlformats.org/officeDocument/2006/relationships/notesSlide" Target="../notesSlides/notesSlide19.xml"/><Relationship Id="rId2" Type="http://schemas.openxmlformats.org/officeDocument/2006/relationships/tags" Target="../tags/tag123.xml"/><Relationship Id="rId1" Type="http://schemas.openxmlformats.org/officeDocument/2006/relationships/themeOverride" Target="../theme/themeOverride4.x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126.xml"/><Relationship Id="rId4" Type="http://schemas.openxmlformats.org/officeDocument/2006/relationships/tags" Target="../tags/tag125.xml"/></Relationships>
</file>

<file path=ppt/slides/_rels/slide7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3" Type="http://schemas.openxmlformats.org/officeDocument/2006/relationships/tags" Target="../tags/tag129.xml"/><Relationship Id="rId7" Type="http://schemas.openxmlformats.org/officeDocument/2006/relationships/tags" Target="../tags/tag133.xml"/><Relationship Id="rId2" Type="http://schemas.openxmlformats.org/officeDocument/2006/relationships/tags" Target="../tags/tag128.xml"/><Relationship Id="rId1" Type="http://schemas.openxmlformats.org/officeDocument/2006/relationships/tags" Target="../tags/tag127.xml"/><Relationship Id="rId6" Type="http://schemas.openxmlformats.org/officeDocument/2006/relationships/tags" Target="../tags/tag132.xml"/><Relationship Id="rId5" Type="http://schemas.openxmlformats.org/officeDocument/2006/relationships/tags" Target="../tags/tag131.xml"/><Relationship Id="rId4" Type="http://schemas.openxmlformats.org/officeDocument/2006/relationships/tags" Target="../tags/tag130.xml"/><Relationship Id="rId9" Type="http://schemas.openxmlformats.org/officeDocument/2006/relationships/notesSlide" Target="../notesSlides/notesSlide20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4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9.xml"/><Relationship Id="rId1" Type="http://schemas.openxmlformats.org/officeDocument/2006/relationships/tags" Target="../tags/tag38.xml"/><Relationship Id="rId4" Type="http://schemas.openxmlformats.org/officeDocument/2006/relationships/notesSlide" Target="../notesSlides/notesSlide6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6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7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8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tags" Target="../tags/tag140.xml"/><Relationship Id="rId7" Type="http://schemas.openxmlformats.org/officeDocument/2006/relationships/notesSlide" Target="../notesSlides/notesSlide21.xml"/><Relationship Id="rId2" Type="http://schemas.openxmlformats.org/officeDocument/2006/relationships/tags" Target="../tags/tag139.xml"/><Relationship Id="rId1" Type="http://schemas.openxmlformats.org/officeDocument/2006/relationships/themeOverride" Target="../theme/themeOverride5.xml"/><Relationship Id="rId6" Type="http://schemas.openxmlformats.org/officeDocument/2006/relationships/slideLayout" Target="../slideLayouts/slideLayout1.xml"/><Relationship Id="rId5" Type="http://schemas.openxmlformats.org/officeDocument/2006/relationships/tags" Target="../tags/tag142.xml"/><Relationship Id="rId4" Type="http://schemas.openxmlformats.org/officeDocument/2006/relationships/tags" Target="../tags/tag14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42.xml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6" Type="http://schemas.openxmlformats.org/officeDocument/2006/relationships/notesSlide" Target="../notesSlides/notesSlide7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4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>
            <p:custDataLst>
              <p:tags r:id="rId2"/>
            </p:custDataLst>
          </p:nvPr>
        </p:nvSpPr>
        <p:spPr>
          <a:xfrm>
            <a:off x="2408238" y="1177925"/>
            <a:ext cx="7196137" cy="1981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zh-CN" sz="13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标题 3"/>
          <p:cNvSpPr>
            <a:spLocks noGrp="1"/>
          </p:cNvSpPr>
          <p:nvPr>
            <p:ph type="ctrTitle"/>
            <p:custDataLst>
              <p:tags r:id="rId3"/>
            </p:custDataLst>
          </p:nvPr>
        </p:nvSpPr>
        <p:spPr>
          <a:xfrm>
            <a:off x="1167828" y="3444630"/>
            <a:ext cx="9932987" cy="1089025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zh-CN" altLang="zh-CN" sz="4000" dirty="0"/>
              <a:t>史实那么多，时间那么少，我们怎么办？</a:t>
            </a:r>
          </a:p>
        </p:txBody>
      </p:sp>
      <p:sp>
        <p:nvSpPr>
          <p:cNvPr id="6" name="文本框 21"/>
          <p:cNvSpPr txBox="1"/>
          <p:nvPr>
            <p:custDataLst>
              <p:tags r:id="rId4"/>
            </p:custDataLst>
          </p:nvPr>
        </p:nvSpPr>
        <p:spPr>
          <a:xfrm>
            <a:off x="3539392" y="1228480"/>
            <a:ext cx="4857262" cy="22161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46800" rIns="90000" bIns="46800" anchor="ctr">
            <a:normAutofit/>
          </a:bodyPr>
          <a:lstStyle>
            <a:defPPr>
              <a:defRPr lang="zh-CN"/>
            </a:defPPr>
            <a:lvl1pPr algn="ctr">
              <a:defRPr sz="13800" b="1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zh-CN" sz="11500" dirty="0"/>
          </a:p>
        </p:txBody>
      </p:sp>
      <p:sp>
        <p:nvSpPr>
          <p:cNvPr id="7" name="文本框 21"/>
          <p:cNvSpPr txBox="1"/>
          <p:nvPr>
            <p:custDataLst>
              <p:tags r:id="rId5"/>
            </p:custDataLst>
          </p:nvPr>
        </p:nvSpPr>
        <p:spPr>
          <a:xfrm>
            <a:off x="3691792" y="1380880"/>
            <a:ext cx="4857262" cy="22161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46800" rIns="90000" bIns="46800" anchor="ctr">
            <a:normAutofit/>
          </a:bodyPr>
          <a:lstStyle>
            <a:defPPr>
              <a:defRPr lang="zh-CN"/>
            </a:defPPr>
            <a:lvl1pPr algn="ctr">
              <a:defRPr sz="13800" b="1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1500" dirty="0"/>
              <a:t>2018</a:t>
            </a:r>
          </a:p>
        </p:txBody>
      </p:sp>
      <p:sp>
        <p:nvSpPr>
          <p:cNvPr id="8" name="副标题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标题 1"/>
          <p:cNvSpPr>
            <a:spLocks noGrp="1"/>
          </p:cNvSpPr>
          <p:nvPr>
            <p:ph type="title"/>
          </p:nvPr>
        </p:nvSpPr>
        <p:spPr>
          <a:xfrm>
            <a:off x="398463" y="204788"/>
            <a:ext cx="10515600" cy="1325562"/>
          </a:xfrm>
        </p:spPr>
        <p:txBody>
          <a:bodyPr/>
          <a:lstStyle/>
          <a:p>
            <a:r>
              <a:rPr lang="zh-CN" altLang="zh-CN" b="1">
                <a:latin typeface="微软雅黑" panose="020B0503020204020204" pitchFamily="34" charset="-122"/>
                <a:ea typeface="微软雅黑" panose="020B0503020204020204" pitchFamily="34" charset="-122"/>
              </a:rPr>
              <a:t>目前备考方案</a:t>
            </a:r>
            <a:endParaRPr lang="zh-CN" altLang="en-US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555" name="Rectangle 2"/>
          <p:cNvSpPr>
            <a:spLocks noChangeArrowheads="1"/>
          </p:cNvSpPr>
          <p:nvPr/>
        </p:nvSpPr>
        <p:spPr bwMode="auto">
          <a:xfrm>
            <a:off x="582613" y="1476375"/>
            <a:ext cx="12192000" cy="386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9pPr>
          </a:lstStyle>
          <a:p>
            <a:pPr>
              <a:lnSpc>
                <a:spcPct val="125000"/>
              </a:lnSpc>
            </a:pPr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1.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核心素养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  <a:p>
            <a:pPr eaLnBrk="0" hangingPunct="0">
              <a:lnSpc>
                <a:spcPct val="125000"/>
              </a:lnSpc>
            </a:pP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  学科素养与历史教学全国学术研讨会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  <a:p>
            <a:pPr eaLnBrk="0" hangingPunct="0">
              <a:lnSpc>
                <a:spcPct val="125000"/>
              </a:lnSpc>
            </a:pP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  核心素养下高考全国卷命题方向预测与分析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  <a:p>
            <a:pPr eaLnBrk="0" hangingPunct="0">
              <a:lnSpc>
                <a:spcPct val="125000"/>
              </a:lnSpc>
            </a:pP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  时空流转与彼此依存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  <a:p>
            <a:pPr eaLnBrk="0" hangingPunct="0">
              <a:lnSpc>
                <a:spcPct val="125000"/>
              </a:lnSpc>
            </a:pPr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2.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三省四市的备考方案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  <a:p>
            <a:pPr eaLnBrk="0" hangingPunct="0">
              <a:lnSpc>
                <a:spcPct val="125000"/>
              </a:lnSpc>
            </a:pP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  试题呈现的顺序分工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  <a:p>
            <a:pPr eaLnBrk="0" hangingPunct="0">
              <a:lnSpc>
                <a:spcPct val="125000"/>
              </a:lnSpc>
            </a:pPr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3.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大连市高中新课标理念专项培训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sp>
        <p:nvSpPr>
          <p:cNvPr id="3" name="矩形 2"/>
          <p:cNvSpPr>
            <a:spLocks noChangeArrowheads="1"/>
          </p:cNvSpPr>
          <p:nvPr/>
        </p:nvSpPr>
        <p:spPr bwMode="auto">
          <a:xfrm>
            <a:off x="911225" y="5246688"/>
            <a:ext cx="91027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9pPr>
          </a:lstStyle>
          <a:p>
            <a:r>
              <a:rPr lang="zh-CN" altLang="en-US" sz="3200" b="1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所有备考都离不开高考试题的研究。</a:t>
            </a:r>
            <a:endParaRPr lang="zh-CN" altLang="en-US">
              <a:solidFill>
                <a:srgbClr val="0070C0"/>
              </a:solidFill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"/>
          <p:cNvSpPr>
            <a:spLocks noChangeArrowheads="1"/>
          </p:cNvSpPr>
          <p:nvPr/>
        </p:nvSpPr>
        <p:spPr bwMode="auto">
          <a:xfrm>
            <a:off x="709613" y="1374775"/>
            <a:ext cx="10720387" cy="382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indent="268605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9pPr>
          </a:lstStyle>
          <a:p>
            <a:pPr algn="just">
              <a:lnSpc>
                <a:spcPct val="125000"/>
              </a:lnSpc>
            </a:pPr>
            <a:r>
              <a:rPr lang="en-US" altLang="zh-CN" sz="3200" b="1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   </a:t>
            </a:r>
            <a:r>
              <a:rPr lang="zh-CN" altLang="zh-CN" sz="2800" b="1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与其大量做题，不如抽出时间认真研究往年试题，社会上流传的复习题往往粗制滥造，不得要领，不分良莠的抓着就做，最容易产生误导。往年的试题是精雕细磨的产物，它反映了对考试内容的深思熟虑、对学生水平的客观判断。研究这些试题，就如同和试题制作者对话。</a:t>
            </a:r>
            <a:endParaRPr lang="zh-CN" altLang="zh-CN" sz="2800"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  <a:p>
            <a:pPr eaLnBrk="0" hangingPunct="0">
              <a:lnSpc>
                <a:spcPct val="125000"/>
              </a:lnSpc>
            </a:pPr>
            <a:r>
              <a:rPr lang="zh-CN" altLang="en-US" sz="3200" b="1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                                         </a:t>
            </a:r>
            <a:r>
              <a:rPr lang="en-US" altLang="zh-CN" sz="2800" b="1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—— </a:t>
            </a:r>
            <a:r>
              <a:rPr lang="zh-CN" altLang="en-US" sz="2800" b="1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刘芃</a:t>
            </a:r>
            <a:r>
              <a:rPr lang="en-US" altLang="zh-CN" sz="2800" b="1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《</a:t>
            </a:r>
            <a:r>
              <a:rPr lang="zh-CN" altLang="en-US" sz="2800" b="1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考试文集</a:t>
            </a:r>
            <a:r>
              <a:rPr lang="en-US" altLang="zh-CN" sz="2800" b="1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》</a:t>
            </a:r>
            <a:r>
              <a:rPr lang="zh-CN" altLang="en-US" sz="2800" b="1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第</a:t>
            </a:r>
            <a:r>
              <a:rPr lang="en-US" altLang="zh-CN" sz="2800" b="1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477</a:t>
            </a:r>
            <a:r>
              <a:rPr lang="zh-CN" altLang="en-US" sz="2800" b="1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页</a:t>
            </a:r>
            <a:endParaRPr lang="zh-CN" altLang="en-US" sz="2800"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  <a:p>
            <a:pPr eaLnBrk="0" hangingPunct="0">
              <a:lnSpc>
                <a:spcPct val="125000"/>
              </a:lnSpc>
            </a:pPr>
            <a:endParaRPr lang="zh-CN" altLang="en-US"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"/>
          <p:cNvSpPr>
            <a:spLocks noChangeArrowheads="1"/>
          </p:cNvSpPr>
          <p:nvPr/>
        </p:nvSpPr>
        <p:spPr bwMode="auto">
          <a:xfrm>
            <a:off x="393700" y="1709738"/>
            <a:ext cx="11368088" cy="255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indent="200025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9pPr>
          </a:lstStyle>
          <a:p>
            <a:pPr algn="just">
              <a:lnSpc>
                <a:spcPct val="125000"/>
              </a:lnSpc>
            </a:pPr>
            <a:r>
              <a:rPr lang="en-US" altLang="zh-CN" sz="3200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   </a:t>
            </a:r>
            <a:r>
              <a:rPr lang="zh-CN" altLang="zh-CN" sz="3200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高考试题研究的广度、深度决定</a:t>
            </a: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复习</a:t>
            </a:r>
            <a:r>
              <a:rPr lang="zh-CN" altLang="zh-CN" sz="3200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的高度、效度。</a:t>
            </a:r>
          </a:p>
          <a:p>
            <a:pPr algn="just" eaLnBrk="0" hangingPunct="0">
              <a:lnSpc>
                <a:spcPct val="125000"/>
              </a:lnSpc>
            </a:pPr>
            <a:r>
              <a:rPr lang="en-US" altLang="zh-CN" sz="3200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   </a:t>
            </a:r>
            <a:r>
              <a:rPr lang="zh-CN" altLang="zh-CN" sz="3200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在最后阶段，围绕着基本知识、基本能力、学科思维与学科方法四个方面，</a:t>
            </a: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针对学生存在的问题，有没有更适合学生的</a:t>
            </a:r>
            <a:r>
              <a:rPr lang="zh-CN" altLang="zh-CN" sz="3200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方案</a:t>
            </a:r>
            <a:r>
              <a:rPr lang="en-US" altLang="zh-CN" sz="3200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,</a:t>
            </a: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既</a:t>
            </a:r>
            <a:r>
              <a:rPr lang="zh-CN" altLang="zh-CN" sz="3200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省时</a:t>
            </a: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、</a:t>
            </a:r>
            <a:r>
              <a:rPr lang="zh-CN" altLang="zh-CN" sz="3200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省力</a:t>
            </a: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又</a:t>
            </a:r>
            <a:r>
              <a:rPr lang="zh-CN" altLang="zh-CN" sz="3200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高效</a:t>
            </a: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呢</a:t>
            </a:r>
            <a:r>
              <a:rPr lang="zh-CN" altLang="zh-CN" sz="3200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？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8066" r="11842"/>
          <a:stretch>
            <a:fillRect/>
          </a:stretch>
        </p:blipFill>
        <p:spPr bwMode="auto">
          <a:xfrm>
            <a:off x="1023938" y="1195388"/>
            <a:ext cx="4708525" cy="356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2904" b="21407"/>
          <a:stretch>
            <a:fillRect/>
          </a:stretch>
        </p:blipFill>
        <p:spPr bwMode="auto">
          <a:xfrm>
            <a:off x="6711950" y="1001713"/>
            <a:ext cx="3565525" cy="441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文本框 11"/>
          <p:cNvSpPr txBox="1"/>
          <p:nvPr>
            <p:custDataLst>
              <p:tags r:id="rId3"/>
            </p:custDataLst>
          </p:nvPr>
        </p:nvSpPr>
        <p:spPr>
          <a:xfrm>
            <a:off x="4724400" y="2000250"/>
            <a:ext cx="6812280" cy="1504950"/>
          </a:xfrm>
          <a:prstGeom prst="rect">
            <a:avLst/>
          </a:prstGeom>
        </p:spPr>
        <p:txBody>
          <a:bodyPr lIns="90000" tIns="46800" rIns="90000" bIns="46800" anchor="b">
            <a:normAutofit fontScale="85000" lnSpcReduction="10000"/>
          </a:bodyPr>
          <a:lstStyle>
            <a:lvl1pPr>
              <a:lnSpc>
                <a:spcPct val="120000"/>
              </a:lnSpc>
              <a:spcBef>
                <a:spcPct val="0"/>
              </a:spcBef>
              <a:buNone/>
              <a:defRPr sz="5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细研高考题，抓住高频点</a:t>
            </a:r>
            <a:endParaRPr lang="zh-CN" altLang="en-US" dirty="0"/>
          </a:p>
        </p:txBody>
      </p:sp>
      <p:sp>
        <p:nvSpPr>
          <p:cNvPr id="21" name="文本框 20"/>
          <p:cNvSpPr txBox="1"/>
          <p:nvPr>
            <p:custDataLst>
              <p:tags r:id="rId4"/>
            </p:custDataLst>
          </p:nvPr>
        </p:nvSpPr>
        <p:spPr>
          <a:xfrm>
            <a:off x="4233545" y="3673475"/>
            <a:ext cx="7721600" cy="904240"/>
          </a:xfrm>
          <a:prstGeom prst="rect">
            <a:avLst/>
          </a:prstGeom>
        </p:spPr>
        <p:txBody>
          <a:bodyPr lIns="90000" tIns="46800" rIns="90000" bIns="46800">
            <a:normAutofit fontScale="97500"/>
          </a:bodyPr>
          <a:lstStyle>
            <a:lvl1pPr indent="0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indent="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indent="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indent="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indent="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altLang="zh-CN" dirty="0">
                <a:latin typeface="+mn-lt"/>
                <a:ea typeface="+mn-ea"/>
              </a:rPr>
              <a:t>        </a:t>
            </a:r>
            <a:r>
              <a:rPr lang="en-US" altLang="zh-CN" b="1" dirty="0">
                <a:latin typeface="+mn-lt"/>
                <a:ea typeface="+mn-ea"/>
              </a:rPr>
              <a:t>XIYANGAOKAOSHITIZHUAZHUGAOPINKAODIAN</a:t>
            </a:r>
          </a:p>
        </p:txBody>
      </p:sp>
      <p:sp>
        <p:nvSpPr>
          <p:cNvPr id="22" name="文本框 21"/>
          <p:cNvSpPr txBox="1"/>
          <p:nvPr>
            <p:custDataLst>
              <p:tags r:id="rId5"/>
            </p:custDataLst>
          </p:nvPr>
        </p:nvSpPr>
        <p:spPr>
          <a:xfrm>
            <a:off x="2273300" y="2257425"/>
            <a:ext cx="2222500" cy="22161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46800" rIns="90000" bIns="46800" anchor="ctr">
            <a:normAutofit/>
          </a:bodyPr>
          <a:lstStyle>
            <a:defPPr>
              <a:defRPr lang="zh-CN"/>
            </a:defPPr>
            <a:lvl1pPr algn="ctr">
              <a:defRPr sz="13800" b="1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/>
              <a:t>03</a:t>
            </a:r>
          </a:p>
        </p:txBody>
      </p:sp>
    </p:spTree>
    <p:custDataLst>
      <p:tags r:id="rId2"/>
    </p:custData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复习</a:t>
            </a:r>
            <a:r>
              <a:rPr lang="zh-CN" altLang="zh-CN" b="1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前必须厘清的问题</a:t>
            </a:r>
            <a:endParaRPr lang="en-US" altLang="zh-CN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8675" name="组合 4"/>
          <p:cNvGrpSpPr/>
          <p:nvPr/>
        </p:nvGrpSpPr>
        <p:grpSpPr bwMode="auto">
          <a:xfrm>
            <a:off x="2019300" y="2836863"/>
            <a:ext cx="8153400" cy="1184275"/>
            <a:chOff x="3227" y="5200"/>
            <a:chExt cx="12839" cy="1864"/>
          </a:xfrm>
        </p:grpSpPr>
        <p:sp>
          <p:nvSpPr>
            <p:cNvPr id="26" name="MH_Other_3"/>
            <p:cNvSpPr/>
            <p:nvPr>
              <p:custDataLst>
                <p:tags r:id="rId2"/>
              </p:custDataLst>
            </p:nvPr>
          </p:nvSpPr>
          <p:spPr bwMode="auto">
            <a:xfrm>
              <a:off x="3227" y="5200"/>
              <a:ext cx="1072" cy="1864"/>
            </a:xfrm>
            <a:custGeom>
              <a:avLst/>
              <a:gdLst>
                <a:gd name="T0" fmla="*/ 0 w 514"/>
                <a:gd name="T1" fmla="*/ 474 h 1298"/>
                <a:gd name="T2" fmla="*/ 0 w 514"/>
                <a:gd name="T3" fmla="*/ 785 h 1298"/>
                <a:gd name="T4" fmla="*/ 514 w 514"/>
                <a:gd name="T5" fmla="*/ 1298 h 1298"/>
                <a:gd name="T6" fmla="*/ 514 w 514"/>
                <a:gd name="T7" fmla="*/ 0 h 1298"/>
                <a:gd name="T8" fmla="*/ 0 w 514"/>
                <a:gd name="T9" fmla="*/ 474 h 1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4" h="1298">
                  <a:moveTo>
                    <a:pt x="0" y="474"/>
                  </a:moveTo>
                  <a:lnTo>
                    <a:pt x="0" y="785"/>
                  </a:lnTo>
                  <a:lnTo>
                    <a:pt x="514" y="1298"/>
                  </a:lnTo>
                  <a:lnTo>
                    <a:pt x="514" y="0"/>
                  </a:lnTo>
                  <a:lnTo>
                    <a:pt x="0" y="474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lIns="68580" tIns="34290" rIns="68580" bIns="3429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27" name="MH_Other_4"/>
            <p:cNvSpPr/>
            <p:nvPr>
              <p:custDataLst>
                <p:tags r:id="rId3"/>
              </p:custDataLst>
            </p:nvPr>
          </p:nvSpPr>
          <p:spPr bwMode="auto">
            <a:xfrm>
              <a:off x="4299" y="5200"/>
              <a:ext cx="1072" cy="1864"/>
            </a:xfrm>
            <a:custGeom>
              <a:avLst/>
              <a:gdLst>
                <a:gd name="T0" fmla="*/ 514 w 514"/>
                <a:gd name="T1" fmla="*/ 474 h 1298"/>
                <a:gd name="T2" fmla="*/ 514 w 514"/>
                <a:gd name="T3" fmla="*/ 785 h 1298"/>
                <a:gd name="T4" fmla="*/ 0 w 514"/>
                <a:gd name="T5" fmla="*/ 1298 h 1298"/>
                <a:gd name="T6" fmla="*/ 0 w 514"/>
                <a:gd name="T7" fmla="*/ 0 h 1298"/>
                <a:gd name="T8" fmla="*/ 514 w 514"/>
                <a:gd name="T9" fmla="*/ 474 h 1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4" h="1298">
                  <a:moveTo>
                    <a:pt x="514" y="474"/>
                  </a:moveTo>
                  <a:lnTo>
                    <a:pt x="514" y="785"/>
                  </a:lnTo>
                  <a:lnTo>
                    <a:pt x="0" y="1298"/>
                  </a:lnTo>
                  <a:lnTo>
                    <a:pt x="0" y="0"/>
                  </a:lnTo>
                  <a:lnTo>
                    <a:pt x="514" y="47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lIns="68580" tIns="34290" rIns="68580" bIns="3429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800" kern="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</a:t>
              </a:r>
              <a:endParaRPr lang="zh-CN" altLang="en-US" sz="2800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8" name="MH_Other_3"/>
            <p:cNvSpPr/>
            <p:nvPr>
              <p:custDataLst>
                <p:tags r:id="rId4"/>
              </p:custDataLst>
            </p:nvPr>
          </p:nvSpPr>
          <p:spPr bwMode="auto">
            <a:xfrm>
              <a:off x="5372" y="5200"/>
              <a:ext cx="1072" cy="1864"/>
            </a:xfrm>
            <a:custGeom>
              <a:avLst/>
              <a:gdLst>
                <a:gd name="T0" fmla="*/ 0 w 514"/>
                <a:gd name="T1" fmla="*/ 474 h 1298"/>
                <a:gd name="T2" fmla="*/ 0 w 514"/>
                <a:gd name="T3" fmla="*/ 785 h 1298"/>
                <a:gd name="T4" fmla="*/ 514 w 514"/>
                <a:gd name="T5" fmla="*/ 1298 h 1298"/>
                <a:gd name="T6" fmla="*/ 514 w 514"/>
                <a:gd name="T7" fmla="*/ 0 h 1298"/>
                <a:gd name="T8" fmla="*/ 0 w 514"/>
                <a:gd name="T9" fmla="*/ 474 h 1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4" h="1298">
                  <a:moveTo>
                    <a:pt x="0" y="474"/>
                  </a:moveTo>
                  <a:lnTo>
                    <a:pt x="0" y="785"/>
                  </a:lnTo>
                  <a:lnTo>
                    <a:pt x="514" y="1298"/>
                  </a:lnTo>
                  <a:lnTo>
                    <a:pt x="514" y="0"/>
                  </a:lnTo>
                  <a:lnTo>
                    <a:pt x="0" y="474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lIns="68580" tIns="34290" rIns="68580" bIns="3429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29" name="MH_Other_4"/>
            <p:cNvSpPr/>
            <p:nvPr>
              <p:custDataLst>
                <p:tags r:id="rId5"/>
              </p:custDataLst>
            </p:nvPr>
          </p:nvSpPr>
          <p:spPr bwMode="auto">
            <a:xfrm>
              <a:off x="6414" y="5200"/>
              <a:ext cx="1072" cy="1864"/>
            </a:xfrm>
            <a:custGeom>
              <a:avLst/>
              <a:gdLst>
                <a:gd name="T0" fmla="*/ 514 w 514"/>
                <a:gd name="T1" fmla="*/ 474 h 1298"/>
                <a:gd name="T2" fmla="*/ 514 w 514"/>
                <a:gd name="T3" fmla="*/ 785 h 1298"/>
                <a:gd name="T4" fmla="*/ 0 w 514"/>
                <a:gd name="T5" fmla="*/ 1298 h 1298"/>
                <a:gd name="T6" fmla="*/ 0 w 514"/>
                <a:gd name="T7" fmla="*/ 0 h 1298"/>
                <a:gd name="T8" fmla="*/ 514 w 514"/>
                <a:gd name="T9" fmla="*/ 474 h 1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4" h="1298">
                  <a:moveTo>
                    <a:pt x="514" y="474"/>
                  </a:moveTo>
                  <a:lnTo>
                    <a:pt x="514" y="785"/>
                  </a:lnTo>
                  <a:lnTo>
                    <a:pt x="0" y="1298"/>
                  </a:lnTo>
                  <a:lnTo>
                    <a:pt x="0" y="0"/>
                  </a:lnTo>
                  <a:lnTo>
                    <a:pt x="514" y="47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lIns="68580" tIns="34290" rIns="68580" bIns="3429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800" kern="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B</a:t>
              </a:r>
              <a:endParaRPr lang="zh-CN" altLang="en-US" sz="2800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0" name="MH_Other_3"/>
            <p:cNvSpPr/>
            <p:nvPr>
              <p:custDataLst>
                <p:tags r:id="rId6"/>
              </p:custDataLst>
            </p:nvPr>
          </p:nvSpPr>
          <p:spPr bwMode="auto">
            <a:xfrm>
              <a:off x="7487" y="5200"/>
              <a:ext cx="1072" cy="1864"/>
            </a:xfrm>
            <a:custGeom>
              <a:avLst/>
              <a:gdLst>
                <a:gd name="T0" fmla="*/ 0 w 514"/>
                <a:gd name="T1" fmla="*/ 474 h 1298"/>
                <a:gd name="T2" fmla="*/ 0 w 514"/>
                <a:gd name="T3" fmla="*/ 785 h 1298"/>
                <a:gd name="T4" fmla="*/ 514 w 514"/>
                <a:gd name="T5" fmla="*/ 1298 h 1298"/>
                <a:gd name="T6" fmla="*/ 514 w 514"/>
                <a:gd name="T7" fmla="*/ 0 h 1298"/>
                <a:gd name="T8" fmla="*/ 0 w 514"/>
                <a:gd name="T9" fmla="*/ 474 h 1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4" h="1298">
                  <a:moveTo>
                    <a:pt x="0" y="474"/>
                  </a:moveTo>
                  <a:lnTo>
                    <a:pt x="0" y="785"/>
                  </a:lnTo>
                  <a:lnTo>
                    <a:pt x="514" y="1298"/>
                  </a:lnTo>
                  <a:lnTo>
                    <a:pt x="514" y="0"/>
                  </a:lnTo>
                  <a:lnTo>
                    <a:pt x="0" y="474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lIns="68580" tIns="34290" rIns="68580" bIns="3429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31" name="MH_Other_4"/>
            <p:cNvSpPr/>
            <p:nvPr>
              <p:custDataLst>
                <p:tags r:id="rId7"/>
              </p:custDataLst>
            </p:nvPr>
          </p:nvSpPr>
          <p:spPr bwMode="auto">
            <a:xfrm>
              <a:off x="8559" y="5200"/>
              <a:ext cx="1072" cy="1864"/>
            </a:xfrm>
            <a:custGeom>
              <a:avLst/>
              <a:gdLst>
                <a:gd name="T0" fmla="*/ 514 w 514"/>
                <a:gd name="T1" fmla="*/ 474 h 1298"/>
                <a:gd name="T2" fmla="*/ 514 w 514"/>
                <a:gd name="T3" fmla="*/ 785 h 1298"/>
                <a:gd name="T4" fmla="*/ 0 w 514"/>
                <a:gd name="T5" fmla="*/ 1298 h 1298"/>
                <a:gd name="T6" fmla="*/ 0 w 514"/>
                <a:gd name="T7" fmla="*/ 0 h 1298"/>
                <a:gd name="T8" fmla="*/ 514 w 514"/>
                <a:gd name="T9" fmla="*/ 474 h 1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4" h="1298">
                  <a:moveTo>
                    <a:pt x="514" y="474"/>
                  </a:moveTo>
                  <a:lnTo>
                    <a:pt x="514" y="785"/>
                  </a:lnTo>
                  <a:lnTo>
                    <a:pt x="0" y="1298"/>
                  </a:lnTo>
                  <a:lnTo>
                    <a:pt x="0" y="0"/>
                  </a:lnTo>
                  <a:lnTo>
                    <a:pt x="514" y="47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lIns="68580" tIns="34290" rIns="68580" bIns="3429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800" kern="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</a:t>
              </a:r>
              <a:endParaRPr lang="zh-CN" altLang="en-US" sz="2800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2" name="MH_Other_3"/>
            <p:cNvSpPr/>
            <p:nvPr>
              <p:custDataLst>
                <p:tags r:id="rId8"/>
              </p:custDataLst>
            </p:nvPr>
          </p:nvSpPr>
          <p:spPr bwMode="auto">
            <a:xfrm>
              <a:off x="9632" y="5200"/>
              <a:ext cx="1072" cy="1864"/>
            </a:xfrm>
            <a:custGeom>
              <a:avLst/>
              <a:gdLst>
                <a:gd name="T0" fmla="*/ 0 w 514"/>
                <a:gd name="T1" fmla="*/ 474 h 1298"/>
                <a:gd name="T2" fmla="*/ 0 w 514"/>
                <a:gd name="T3" fmla="*/ 785 h 1298"/>
                <a:gd name="T4" fmla="*/ 514 w 514"/>
                <a:gd name="T5" fmla="*/ 1298 h 1298"/>
                <a:gd name="T6" fmla="*/ 514 w 514"/>
                <a:gd name="T7" fmla="*/ 0 h 1298"/>
                <a:gd name="T8" fmla="*/ 0 w 514"/>
                <a:gd name="T9" fmla="*/ 474 h 1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4" h="1298">
                  <a:moveTo>
                    <a:pt x="0" y="474"/>
                  </a:moveTo>
                  <a:lnTo>
                    <a:pt x="0" y="785"/>
                  </a:lnTo>
                  <a:lnTo>
                    <a:pt x="514" y="1298"/>
                  </a:lnTo>
                  <a:lnTo>
                    <a:pt x="514" y="0"/>
                  </a:lnTo>
                  <a:lnTo>
                    <a:pt x="0" y="474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lIns="68580" tIns="34290" rIns="68580" bIns="3429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33" name="MH_Other_4"/>
            <p:cNvSpPr/>
            <p:nvPr>
              <p:custDataLst>
                <p:tags r:id="rId9"/>
              </p:custDataLst>
            </p:nvPr>
          </p:nvSpPr>
          <p:spPr bwMode="auto">
            <a:xfrm>
              <a:off x="10704" y="5200"/>
              <a:ext cx="1072" cy="1864"/>
            </a:xfrm>
            <a:custGeom>
              <a:avLst/>
              <a:gdLst>
                <a:gd name="T0" fmla="*/ 514 w 514"/>
                <a:gd name="T1" fmla="*/ 474 h 1298"/>
                <a:gd name="T2" fmla="*/ 514 w 514"/>
                <a:gd name="T3" fmla="*/ 785 h 1298"/>
                <a:gd name="T4" fmla="*/ 0 w 514"/>
                <a:gd name="T5" fmla="*/ 1298 h 1298"/>
                <a:gd name="T6" fmla="*/ 0 w 514"/>
                <a:gd name="T7" fmla="*/ 0 h 1298"/>
                <a:gd name="T8" fmla="*/ 514 w 514"/>
                <a:gd name="T9" fmla="*/ 474 h 1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4" h="1298">
                  <a:moveTo>
                    <a:pt x="514" y="474"/>
                  </a:moveTo>
                  <a:lnTo>
                    <a:pt x="514" y="785"/>
                  </a:lnTo>
                  <a:lnTo>
                    <a:pt x="0" y="1298"/>
                  </a:lnTo>
                  <a:lnTo>
                    <a:pt x="0" y="0"/>
                  </a:lnTo>
                  <a:lnTo>
                    <a:pt x="514" y="47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lIns="68580" tIns="34290" rIns="68580" bIns="3429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800" kern="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D</a:t>
              </a:r>
              <a:endParaRPr lang="zh-CN" altLang="en-US" sz="2800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4" name="MH_Other_3"/>
            <p:cNvSpPr/>
            <p:nvPr>
              <p:custDataLst>
                <p:tags r:id="rId10"/>
              </p:custDataLst>
            </p:nvPr>
          </p:nvSpPr>
          <p:spPr bwMode="auto">
            <a:xfrm>
              <a:off x="11776" y="5200"/>
              <a:ext cx="1072" cy="1864"/>
            </a:xfrm>
            <a:custGeom>
              <a:avLst/>
              <a:gdLst>
                <a:gd name="T0" fmla="*/ 0 w 514"/>
                <a:gd name="T1" fmla="*/ 474 h 1298"/>
                <a:gd name="T2" fmla="*/ 0 w 514"/>
                <a:gd name="T3" fmla="*/ 785 h 1298"/>
                <a:gd name="T4" fmla="*/ 514 w 514"/>
                <a:gd name="T5" fmla="*/ 1298 h 1298"/>
                <a:gd name="T6" fmla="*/ 514 w 514"/>
                <a:gd name="T7" fmla="*/ 0 h 1298"/>
                <a:gd name="T8" fmla="*/ 0 w 514"/>
                <a:gd name="T9" fmla="*/ 474 h 1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4" h="1298">
                  <a:moveTo>
                    <a:pt x="0" y="474"/>
                  </a:moveTo>
                  <a:lnTo>
                    <a:pt x="0" y="785"/>
                  </a:lnTo>
                  <a:lnTo>
                    <a:pt x="514" y="1298"/>
                  </a:lnTo>
                  <a:lnTo>
                    <a:pt x="514" y="0"/>
                  </a:lnTo>
                  <a:lnTo>
                    <a:pt x="0" y="474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lIns="68580" tIns="34290" rIns="68580" bIns="3429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35" name="MH_Other_4"/>
            <p:cNvSpPr/>
            <p:nvPr>
              <p:custDataLst>
                <p:tags r:id="rId11"/>
              </p:custDataLst>
            </p:nvPr>
          </p:nvSpPr>
          <p:spPr bwMode="auto">
            <a:xfrm>
              <a:off x="12849" y="5200"/>
              <a:ext cx="1072" cy="1864"/>
            </a:xfrm>
            <a:custGeom>
              <a:avLst/>
              <a:gdLst>
                <a:gd name="T0" fmla="*/ 514 w 514"/>
                <a:gd name="T1" fmla="*/ 474 h 1298"/>
                <a:gd name="T2" fmla="*/ 514 w 514"/>
                <a:gd name="T3" fmla="*/ 785 h 1298"/>
                <a:gd name="T4" fmla="*/ 0 w 514"/>
                <a:gd name="T5" fmla="*/ 1298 h 1298"/>
                <a:gd name="T6" fmla="*/ 0 w 514"/>
                <a:gd name="T7" fmla="*/ 0 h 1298"/>
                <a:gd name="T8" fmla="*/ 514 w 514"/>
                <a:gd name="T9" fmla="*/ 474 h 1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4" h="1298">
                  <a:moveTo>
                    <a:pt x="514" y="474"/>
                  </a:moveTo>
                  <a:lnTo>
                    <a:pt x="514" y="785"/>
                  </a:lnTo>
                  <a:lnTo>
                    <a:pt x="0" y="1298"/>
                  </a:lnTo>
                  <a:lnTo>
                    <a:pt x="0" y="0"/>
                  </a:lnTo>
                  <a:lnTo>
                    <a:pt x="514" y="47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lIns="68580" tIns="34290" rIns="68580" bIns="3429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800" kern="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E</a:t>
              </a:r>
              <a:endParaRPr lang="zh-CN" altLang="en-US" sz="2800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6" name="MH_Other_3"/>
            <p:cNvSpPr/>
            <p:nvPr>
              <p:custDataLst>
                <p:tags r:id="rId12"/>
              </p:custDataLst>
            </p:nvPr>
          </p:nvSpPr>
          <p:spPr bwMode="auto">
            <a:xfrm>
              <a:off x="13921" y="5200"/>
              <a:ext cx="1075" cy="1864"/>
            </a:xfrm>
            <a:custGeom>
              <a:avLst/>
              <a:gdLst>
                <a:gd name="T0" fmla="*/ 0 w 514"/>
                <a:gd name="T1" fmla="*/ 474 h 1298"/>
                <a:gd name="T2" fmla="*/ 0 w 514"/>
                <a:gd name="T3" fmla="*/ 785 h 1298"/>
                <a:gd name="T4" fmla="*/ 514 w 514"/>
                <a:gd name="T5" fmla="*/ 1298 h 1298"/>
                <a:gd name="T6" fmla="*/ 514 w 514"/>
                <a:gd name="T7" fmla="*/ 0 h 1298"/>
                <a:gd name="T8" fmla="*/ 0 w 514"/>
                <a:gd name="T9" fmla="*/ 474 h 1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4" h="1298">
                  <a:moveTo>
                    <a:pt x="0" y="474"/>
                  </a:moveTo>
                  <a:lnTo>
                    <a:pt x="0" y="785"/>
                  </a:lnTo>
                  <a:lnTo>
                    <a:pt x="514" y="1298"/>
                  </a:lnTo>
                  <a:lnTo>
                    <a:pt x="514" y="0"/>
                  </a:lnTo>
                  <a:lnTo>
                    <a:pt x="0" y="474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lIns="68580" tIns="34290" rIns="68580" bIns="3429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37" name="MH_Other_4"/>
            <p:cNvSpPr/>
            <p:nvPr>
              <p:custDataLst>
                <p:tags r:id="rId13"/>
              </p:custDataLst>
            </p:nvPr>
          </p:nvSpPr>
          <p:spPr bwMode="auto">
            <a:xfrm>
              <a:off x="14994" y="5200"/>
              <a:ext cx="1072" cy="1864"/>
            </a:xfrm>
            <a:custGeom>
              <a:avLst/>
              <a:gdLst>
                <a:gd name="T0" fmla="*/ 514 w 514"/>
                <a:gd name="T1" fmla="*/ 474 h 1298"/>
                <a:gd name="T2" fmla="*/ 514 w 514"/>
                <a:gd name="T3" fmla="*/ 785 h 1298"/>
                <a:gd name="T4" fmla="*/ 0 w 514"/>
                <a:gd name="T5" fmla="*/ 1298 h 1298"/>
                <a:gd name="T6" fmla="*/ 0 w 514"/>
                <a:gd name="T7" fmla="*/ 0 h 1298"/>
                <a:gd name="T8" fmla="*/ 514 w 514"/>
                <a:gd name="T9" fmla="*/ 474 h 1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4" h="1298">
                  <a:moveTo>
                    <a:pt x="514" y="474"/>
                  </a:moveTo>
                  <a:lnTo>
                    <a:pt x="514" y="785"/>
                  </a:lnTo>
                  <a:lnTo>
                    <a:pt x="0" y="1298"/>
                  </a:lnTo>
                  <a:lnTo>
                    <a:pt x="0" y="0"/>
                  </a:lnTo>
                  <a:lnTo>
                    <a:pt x="514" y="47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lIns="68580" tIns="34290" rIns="68580" bIns="3429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800" kern="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F</a:t>
              </a:r>
              <a:endParaRPr lang="zh-CN" altLang="en-US" sz="2800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8" name="矩形 37"/>
          <p:cNvSpPr/>
          <p:nvPr/>
        </p:nvSpPr>
        <p:spPr>
          <a:xfrm>
            <a:off x="1973263" y="1952625"/>
            <a:ext cx="1422400" cy="12668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zh-CN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28677" name="文本框 1"/>
          <p:cNvSpPr txBox="1">
            <a:spLocks noChangeArrowheads="1"/>
          </p:cNvSpPr>
          <p:nvPr/>
        </p:nvSpPr>
        <p:spPr bwMode="auto">
          <a:xfrm>
            <a:off x="1968500" y="2095500"/>
            <a:ext cx="1816100" cy="58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9pPr>
          </a:lstStyle>
          <a:p>
            <a:r>
              <a:rPr lang="zh-CN" altLang="zh-CN" sz="3200" b="1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课程标准</a:t>
            </a:r>
          </a:p>
        </p:txBody>
      </p:sp>
      <p:sp>
        <p:nvSpPr>
          <p:cNvPr id="16" name="矩形 15"/>
          <p:cNvSpPr/>
          <p:nvPr/>
        </p:nvSpPr>
        <p:spPr>
          <a:xfrm>
            <a:off x="2967038" y="3929063"/>
            <a:ext cx="2517775" cy="14049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zh-CN" sz="32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历史教材</a:t>
            </a:r>
          </a:p>
        </p:txBody>
      </p:sp>
      <p:sp>
        <p:nvSpPr>
          <p:cNvPr id="17" name="矩形 16"/>
          <p:cNvSpPr/>
          <p:nvPr/>
        </p:nvSpPr>
        <p:spPr>
          <a:xfrm>
            <a:off x="7073900" y="1589088"/>
            <a:ext cx="2517775" cy="14049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zh-CN" sz="32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高考真题</a:t>
            </a:r>
          </a:p>
        </p:txBody>
      </p:sp>
      <p:sp>
        <p:nvSpPr>
          <p:cNvPr id="23" name="矩形 22"/>
          <p:cNvSpPr/>
          <p:nvPr/>
        </p:nvSpPr>
        <p:spPr>
          <a:xfrm>
            <a:off x="4378325" y="1589088"/>
            <a:ext cx="2517775" cy="14049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zh-CN" sz="32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高考大纲</a:t>
            </a:r>
          </a:p>
        </p:txBody>
      </p:sp>
      <p:sp>
        <p:nvSpPr>
          <p:cNvPr id="3" name="矩形 2"/>
          <p:cNvSpPr/>
          <p:nvPr/>
        </p:nvSpPr>
        <p:spPr>
          <a:xfrm>
            <a:off x="5849938" y="3929063"/>
            <a:ext cx="2516187" cy="14049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2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学生学情</a:t>
            </a:r>
          </a:p>
        </p:txBody>
      </p:sp>
      <p:sp>
        <p:nvSpPr>
          <p:cNvPr id="4" name="矩形 3"/>
          <p:cNvSpPr/>
          <p:nvPr/>
        </p:nvSpPr>
        <p:spPr>
          <a:xfrm>
            <a:off x="8331200" y="3929063"/>
            <a:ext cx="2517775" cy="14049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zh-CN" sz="32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个人储备</a:t>
            </a:r>
          </a:p>
        </p:txBody>
      </p:sp>
    </p:spTree>
    <p:custDataLst>
      <p:tags r:id="rId1"/>
    </p:custDataLst>
  </p:cSld>
  <p:clrMapOvr>
    <a:masterClrMapping/>
  </p:clrMapOvr>
  <p:transition spd="slow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标题 3"/>
          <p:cNvSpPr>
            <a:spLocks noGrp="1"/>
          </p:cNvSpPr>
          <p:nvPr>
            <p:ph type="title"/>
          </p:nvPr>
        </p:nvSpPr>
        <p:spPr>
          <a:xfrm>
            <a:off x="787400" y="366713"/>
            <a:ext cx="10515600" cy="1325562"/>
          </a:xfrm>
        </p:spPr>
        <p:txBody>
          <a:bodyPr/>
          <a:lstStyle/>
          <a:p>
            <a:r>
              <a:rPr lang="zh-CN" altLang="en-US" b="1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+mn-ea"/>
              </a:rPr>
              <a:t>中国古代的农耕经济</a:t>
            </a:r>
            <a:endParaRPr lang="zh-CN" altLang="en-US">
              <a:cs typeface="宋体" panose="02010600030101010101" pitchFamily="2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8534400" y="1614488"/>
            <a:ext cx="2936875" cy="17208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0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2.</a:t>
            </a:r>
            <a:r>
              <a:rPr lang="zh-CN" altLang="en-US" sz="20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列举古代中国手工业</a:t>
            </a:r>
            <a:endParaRPr lang="en-US" altLang="zh-CN" sz="20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0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 </a:t>
            </a:r>
            <a:r>
              <a:rPr lang="zh-CN" altLang="en-US" sz="20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发展的基本史实，认</a:t>
            </a:r>
            <a:endParaRPr lang="en-US" altLang="zh-CN" sz="20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0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 </a:t>
            </a:r>
            <a:r>
              <a:rPr lang="zh-CN" altLang="en-US" sz="20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识古代中国手工业发</a:t>
            </a:r>
            <a:endParaRPr lang="en-US" altLang="zh-CN" sz="20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0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 </a:t>
            </a:r>
            <a:r>
              <a:rPr lang="zh-CN" altLang="en-US" sz="20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展的特征。</a:t>
            </a:r>
          </a:p>
        </p:txBody>
      </p:sp>
      <p:sp>
        <p:nvSpPr>
          <p:cNvPr id="10" name="右弧形箭头 5"/>
          <p:cNvSpPr/>
          <p:nvPr/>
        </p:nvSpPr>
        <p:spPr>
          <a:xfrm rot="5400000" flipH="1">
            <a:off x="5326062" y="2965451"/>
            <a:ext cx="2962275" cy="2654300"/>
          </a:xfrm>
          <a:custGeom>
            <a:avLst/>
            <a:gdLst>
              <a:gd name="connsiteX0" fmla="*/ 2376264 w 2376639"/>
              <a:gd name="connsiteY0" fmla="*/ 1534671 h 2134851"/>
              <a:gd name="connsiteX1" fmla="*/ 2376264 w 2376639"/>
              <a:gd name="connsiteY1" fmla="*/ 1800200 h 2134851"/>
              <a:gd name="connsiteX2" fmla="*/ 2319027 w 2376639"/>
              <a:gd name="connsiteY2" fmla="*/ 1800200 h 2134851"/>
              <a:gd name="connsiteX3" fmla="*/ 0 w 2376639"/>
              <a:gd name="connsiteY3" fmla="*/ 594066 h 2134851"/>
              <a:gd name="connsiteX4" fmla="*/ 0 w 2376639"/>
              <a:gd name="connsiteY4" fmla="*/ 0 h 2134851"/>
              <a:gd name="connsiteX5" fmla="*/ 2376264 w 2376639"/>
              <a:gd name="connsiteY5" fmla="*/ 1534671 h 2134851"/>
              <a:gd name="connsiteX6" fmla="*/ 2376639 w 2376639"/>
              <a:gd name="connsiteY6" fmla="*/ 2129006 h 2134851"/>
              <a:gd name="connsiteX7" fmla="*/ 2376265 w 2376639"/>
              <a:gd name="connsiteY7" fmla="*/ 2134851 h 2134851"/>
              <a:gd name="connsiteX8" fmla="*/ 2376265 w 2376639"/>
              <a:gd name="connsiteY8" fmla="*/ 2124095 h 2134851"/>
              <a:gd name="connsiteX9" fmla="*/ 2376639 w 2376639"/>
              <a:gd name="connsiteY9" fmla="*/ 2129006 h 2134851"/>
              <a:gd name="connsiteX0-1" fmla="*/ 2376264 w 2381874"/>
              <a:gd name="connsiteY0-2" fmla="*/ 1534671 h 2134851"/>
              <a:gd name="connsiteX1-3" fmla="*/ 2376264 w 2381874"/>
              <a:gd name="connsiteY1-4" fmla="*/ 1800200 h 2134851"/>
              <a:gd name="connsiteX2-5" fmla="*/ 2361230 w 2381874"/>
              <a:gd name="connsiteY2-6" fmla="*/ 1786132 h 2134851"/>
              <a:gd name="connsiteX3-7" fmla="*/ 0 w 2381874"/>
              <a:gd name="connsiteY3-8" fmla="*/ 594066 h 2134851"/>
              <a:gd name="connsiteX4-9" fmla="*/ 0 w 2381874"/>
              <a:gd name="connsiteY4-10" fmla="*/ 0 h 2134851"/>
              <a:gd name="connsiteX5-11" fmla="*/ 2376264 w 2381874"/>
              <a:gd name="connsiteY5-12" fmla="*/ 1534671 h 2134851"/>
              <a:gd name="connsiteX6-13" fmla="*/ 2376639 w 2381874"/>
              <a:gd name="connsiteY6-14" fmla="*/ 2129006 h 2134851"/>
              <a:gd name="connsiteX7-15" fmla="*/ 2376265 w 2381874"/>
              <a:gd name="connsiteY7-16" fmla="*/ 2134851 h 2134851"/>
              <a:gd name="connsiteX8-17" fmla="*/ 2376265 w 2381874"/>
              <a:gd name="connsiteY8-18" fmla="*/ 2124095 h 2134851"/>
              <a:gd name="connsiteX9-19" fmla="*/ 2376639 w 2381874"/>
              <a:gd name="connsiteY9-20" fmla="*/ 2129006 h 213485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</a:cxnLst>
            <a:rect l="l" t="t" r="r" b="b"/>
            <a:pathLst>
              <a:path w="2381874" h="2134851">
                <a:moveTo>
                  <a:pt x="2376264" y="1534671"/>
                </a:moveTo>
                <a:lnTo>
                  <a:pt x="2376264" y="1800200"/>
                </a:lnTo>
                <a:cubicBezTo>
                  <a:pt x="2357185" y="1800200"/>
                  <a:pt x="2408445" y="1842403"/>
                  <a:pt x="2361230" y="1786132"/>
                </a:cubicBezTo>
                <a:cubicBezTo>
                  <a:pt x="2130259" y="1096037"/>
                  <a:pt x="1137340" y="594066"/>
                  <a:pt x="0" y="594066"/>
                </a:cubicBezTo>
                <a:lnTo>
                  <a:pt x="0" y="0"/>
                </a:lnTo>
                <a:cubicBezTo>
                  <a:pt x="1312374" y="0"/>
                  <a:pt x="2376264" y="687096"/>
                  <a:pt x="2376264" y="1534671"/>
                </a:cubicBezTo>
                <a:close/>
                <a:moveTo>
                  <a:pt x="2376639" y="2129006"/>
                </a:moveTo>
                <a:cubicBezTo>
                  <a:pt x="2376514" y="2130954"/>
                  <a:pt x="2376390" y="2132903"/>
                  <a:pt x="2376265" y="2134851"/>
                </a:cubicBezTo>
                <a:lnTo>
                  <a:pt x="2376265" y="2124095"/>
                </a:lnTo>
                <a:cubicBezTo>
                  <a:pt x="2376631" y="2125731"/>
                  <a:pt x="2376637" y="2127368"/>
                  <a:pt x="2376639" y="2129006"/>
                </a:cubicBezTo>
                <a:close/>
              </a:path>
            </a:pathLst>
          </a:custGeom>
          <a:solidFill>
            <a:schemeClr val="accent1"/>
          </a:solidFill>
          <a:ln w="25400" cap="flat" cmpd="sng" algn="ctr">
            <a:noFill/>
            <a:prstDash val="solid"/>
          </a:ln>
          <a:effectLst/>
        </p:spPr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 kern="0">
              <a:solidFill>
                <a:sysClr val="windowText" lastClr="000000"/>
              </a:solidFill>
              <a:latin typeface="Calibri" panose="020F0502020204030204"/>
              <a:ea typeface="+mn-ea"/>
            </a:endParaRPr>
          </a:p>
        </p:txBody>
      </p:sp>
      <p:sp>
        <p:nvSpPr>
          <p:cNvPr id="11" name="右弧形箭头 5"/>
          <p:cNvSpPr/>
          <p:nvPr/>
        </p:nvSpPr>
        <p:spPr>
          <a:xfrm rot="16200000">
            <a:off x="3903662" y="2963863"/>
            <a:ext cx="2962275" cy="2654300"/>
          </a:xfrm>
          <a:custGeom>
            <a:avLst/>
            <a:gdLst>
              <a:gd name="connsiteX0" fmla="*/ 2376264 w 2376639"/>
              <a:gd name="connsiteY0" fmla="*/ 1534671 h 2134851"/>
              <a:gd name="connsiteX1" fmla="*/ 2376264 w 2376639"/>
              <a:gd name="connsiteY1" fmla="*/ 1800200 h 2134851"/>
              <a:gd name="connsiteX2" fmla="*/ 2319027 w 2376639"/>
              <a:gd name="connsiteY2" fmla="*/ 1800200 h 2134851"/>
              <a:gd name="connsiteX3" fmla="*/ 0 w 2376639"/>
              <a:gd name="connsiteY3" fmla="*/ 594066 h 2134851"/>
              <a:gd name="connsiteX4" fmla="*/ 0 w 2376639"/>
              <a:gd name="connsiteY4" fmla="*/ 0 h 2134851"/>
              <a:gd name="connsiteX5" fmla="*/ 2376264 w 2376639"/>
              <a:gd name="connsiteY5" fmla="*/ 1534671 h 2134851"/>
              <a:gd name="connsiteX6" fmla="*/ 2376639 w 2376639"/>
              <a:gd name="connsiteY6" fmla="*/ 2129006 h 2134851"/>
              <a:gd name="connsiteX7" fmla="*/ 2376265 w 2376639"/>
              <a:gd name="connsiteY7" fmla="*/ 2134851 h 2134851"/>
              <a:gd name="connsiteX8" fmla="*/ 2376265 w 2376639"/>
              <a:gd name="connsiteY8" fmla="*/ 2124095 h 2134851"/>
              <a:gd name="connsiteX9" fmla="*/ 2376639 w 2376639"/>
              <a:gd name="connsiteY9" fmla="*/ 2129006 h 2134851"/>
              <a:gd name="connsiteX0-1" fmla="*/ 2376264 w 2381874"/>
              <a:gd name="connsiteY0-2" fmla="*/ 1534671 h 2134851"/>
              <a:gd name="connsiteX1-3" fmla="*/ 2376264 w 2381874"/>
              <a:gd name="connsiteY1-4" fmla="*/ 1800200 h 2134851"/>
              <a:gd name="connsiteX2-5" fmla="*/ 2361230 w 2381874"/>
              <a:gd name="connsiteY2-6" fmla="*/ 1786132 h 2134851"/>
              <a:gd name="connsiteX3-7" fmla="*/ 0 w 2381874"/>
              <a:gd name="connsiteY3-8" fmla="*/ 594066 h 2134851"/>
              <a:gd name="connsiteX4-9" fmla="*/ 0 w 2381874"/>
              <a:gd name="connsiteY4-10" fmla="*/ 0 h 2134851"/>
              <a:gd name="connsiteX5-11" fmla="*/ 2376264 w 2381874"/>
              <a:gd name="connsiteY5-12" fmla="*/ 1534671 h 2134851"/>
              <a:gd name="connsiteX6-13" fmla="*/ 2376639 w 2381874"/>
              <a:gd name="connsiteY6-14" fmla="*/ 2129006 h 2134851"/>
              <a:gd name="connsiteX7-15" fmla="*/ 2376265 w 2381874"/>
              <a:gd name="connsiteY7-16" fmla="*/ 2134851 h 2134851"/>
              <a:gd name="connsiteX8-17" fmla="*/ 2376265 w 2381874"/>
              <a:gd name="connsiteY8-18" fmla="*/ 2124095 h 2134851"/>
              <a:gd name="connsiteX9-19" fmla="*/ 2376639 w 2381874"/>
              <a:gd name="connsiteY9-20" fmla="*/ 2129006 h 213485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</a:cxnLst>
            <a:rect l="l" t="t" r="r" b="b"/>
            <a:pathLst>
              <a:path w="2381874" h="2134851">
                <a:moveTo>
                  <a:pt x="2376264" y="1534671"/>
                </a:moveTo>
                <a:lnTo>
                  <a:pt x="2376264" y="1800200"/>
                </a:lnTo>
                <a:cubicBezTo>
                  <a:pt x="2357185" y="1800200"/>
                  <a:pt x="2408445" y="1842403"/>
                  <a:pt x="2361230" y="1786132"/>
                </a:cubicBezTo>
                <a:cubicBezTo>
                  <a:pt x="2130259" y="1096037"/>
                  <a:pt x="1137340" y="594066"/>
                  <a:pt x="0" y="594066"/>
                </a:cubicBezTo>
                <a:lnTo>
                  <a:pt x="0" y="0"/>
                </a:lnTo>
                <a:cubicBezTo>
                  <a:pt x="1312374" y="0"/>
                  <a:pt x="2376264" y="687096"/>
                  <a:pt x="2376264" y="1534671"/>
                </a:cubicBezTo>
                <a:close/>
                <a:moveTo>
                  <a:pt x="2376639" y="2129006"/>
                </a:moveTo>
                <a:cubicBezTo>
                  <a:pt x="2376514" y="2130954"/>
                  <a:pt x="2376390" y="2132903"/>
                  <a:pt x="2376265" y="2134851"/>
                </a:cubicBezTo>
                <a:lnTo>
                  <a:pt x="2376265" y="2124095"/>
                </a:lnTo>
                <a:cubicBezTo>
                  <a:pt x="2376631" y="2125731"/>
                  <a:pt x="2376637" y="2127368"/>
                  <a:pt x="2376639" y="2129006"/>
                </a:cubicBezTo>
                <a:close/>
              </a:path>
            </a:pathLst>
          </a:custGeom>
          <a:solidFill>
            <a:schemeClr val="accent1"/>
          </a:solidFill>
          <a:ln w="25400" cap="flat" cmpd="sng" algn="ctr">
            <a:noFill/>
            <a:prstDash val="solid"/>
          </a:ln>
          <a:effectLst/>
        </p:spPr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 kern="0">
              <a:solidFill>
                <a:sysClr val="windowText" lastClr="000000"/>
              </a:solidFill>
              <a:latin typeface="Calibri" panose="020F0502020204030204"/>
              <a:ea typeface="+mn-ea"/>
            </a:endParaRPr>
          </a:p>
        </p:txBody>
      </p:sp>
      <p:sp>
        <p:nvSpPr>
          <p:cNvPr id="17" name="右弧形箭头 5"/>
          <p:cNvSpPr/>
          <p:nvPr/>
        </p:nvSpPr>
        <p:spPr>
          <a:xfrm rot="16200000" flipH="1" flipV="1">
            <a:off x="5326062" y="2089151"/>
            <a:ext cx="2962275" cy="2654300"/>
          </a:xfrm>
          <a:custGeom>
            <a:avLst/>
            <a:gdLst>
              <a:gd name="connsiteX0" fmla="*/ 2376264 w 2376639"/>
              <a:gd name="connsiteY0" fmla="*/ 1534671 h 2134851"/>
              <a:gd name="connsiteX1" fmla="*/ 2376264 w 2376639"/>
              <a:gd name="connsiteY1" fmla="*/ 1800200 h 2134851"/>
              <a:gd name="connsiteX2" fmla="*/ 2319027 w 2376639"/>
              <a:gd name="connsiteY2" fmla="*/ 1800200 h 2134851"/>
              <a:gd name="connsiteX3" fmla="*/ 0 w 2376639"/>
              <a:gd name="connsiteY3" fmla="*/ 594066 h 2134851"/>
              <a:gd name="connsiteX4" fmla="*/ 0 w 2376639"/>
              <a:gd name="connsiteY4" fmla="*/ 0 h 2134851"/>
              <a:gd name="connsiteX5" fmla="*/ 2376264 w 2376639"/>
              <a:gd name="connsiteY5" fmla="*/ 1534671 h 2134851"/>
              <a:gd name="connsiteX6" fmla="*/ 2376639 w 2376639"/>
              <a:gd name="connsiteY6" fmla="*/ 2129006 h 2134851"/>
              <a:gd name="connsiteX7" fmla="*/ 2376265 w 2376639"/>
              <a:gd name="connsiteY7" fmla="*/ 2134851 h 2134851"/>
              <a:gd name="connsiteX8" fmla="*/ 2376265 w 2376639"/>
              <a:gd name="connsiteY8" fmla="*/ 2124095 h 2134851"/>
              <a:gd name="connsiteX9" fmla="*/ 2376639 w 2376639"/>
              <a:gd name="connsiteY9" fmla="*/ 2129006 h 2134851"/>
              <a:gd name="connsiteX0-1" fmla="*/ 2376264 w 2381874"/>
              <a:gd name="connsiteY0-2" fmla="*/ 1534671 h 2134851"/>
              <a:gd name="connsiteX1-3" fmla="*/ 2376264 w 2381874"/>
              <a:gd name="connsiteY1-4" fmla="*/ 1800200 h 2134851"/>
              <a:gd name="connsiteX2-5" fmla="*/ 2361230 w 2381874"/>
              <a:gd name="connsiteY2-6" fmla="*/ 1786132 h 2134851"/>
              <a:gd name="connsiteX3-7" fmla="*/ 0 w 2381874"/>
              <a:gd name="connsiteY3-8" fmla="*/ 594066 h 2134851"/>
              <a:gd name="connsiteX4-9" fmla="*/ 0 w 2381874"/>
              <a:gd name="connsiteY4-10" fmla="*/ 0 h 2134851"/>
              <a:gd name="connsiteX5-11" fmla="*/ 2376264 w 2381874"/>
              <a:gd name="connsiteY5-12" fmla="*/ 1534671 h 2134851"/>
              <a:gd name="connsiteX6-13" fmla="*/ 2376639 w 2381874"/>
              <a:gd name="connsiteY6-14" fmla="*/ 2129006 h 2134851"/>
              <a:gd name="connsiteX7-15" fmla="*/ 2376265 w 2381874"/>
              <a:gd name="connsiteY7-16" fmla="*/ 2134851 h 2134851"/>
              <a:gd name="connsiteX8-17" fmla="*/ 2376265 w 2381874"/>
              <a:gd name="connsiteY8-18" fmla="*/ 2124095 h 2134851"/>
              <a:gd name="connsiteX9-19" fmla="*/ 2376639 w 2381874"/>
              <a:gd name="connsiteY9-20" fmla="*/ 2129006 h 213485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</a:cxnLst>
            <a:rect l="l" t="t" r="r" b="b"/>
            <a:pathLst>
              <a:path w="2381874" h="2134851">
                <a:moveTo>
                  <a:pt x="2376264" y="1534671"/>
                </a:moveTo>
                <a:lnTo>
                  <a:pt x="2376264" y="1800200"/>
                </a:lnTo>
                <a:cubicBezTo>
                  <a:pt x="2357185" y="1800200"/>
                  <a:pt x="2408445" y="1842403"/>
                  <a:pt x="2361230" y="1786132"/>
                </a:cubicBezTo>
                <a:cubicBezTo>
                  <a:pt x="2130259" y="1096037"/>
                  <a:pt x="1137340" y="594066"/>
                  <a:pt x="0" y="594066"/>
                </a:cubicBezTo>
                <a:lnTo>
                  <a:pt x="0" y="0"/>
                </a:lnTo>
                <a:cubicBezTo>
                  <a:pt x="1312374" y="0"/>
                  <a:pt x="2376264" y="687096"/>
                  <a:pt x="2376264" y="1534671"/>
                </a:cubicBezTo>
                <a:close/>
                <a:moveTo>
                  <a:pt x="2376639" y="2129006"/>
                </a:moveTo>
                <a:cubicBezTo>
                  <a:pt x="2376514" y="2130954"/>
                  <a:pt x="2376390" y="2132903"/>
                  <a:pt x="2376265" y="2134851"/>
                </a:cubicBezTo>
                <a:lnTo>
                  <a:pt x="2376265" y="2124095"/>
                </a:lnTo>
                <a:cubicBezTo>
                  <a:pt x="2376631" y="2125731"/>
                  <a:pt x="2376637" y="2127368"/>
                  <a:pt x="2376639" y="2129006"/>
                </a:cubicBezTo>
                <a:close/>
              </a:path>
            </a:pathLst>
          </a:custGeom>
          <a:solidFill>
            <a:schemeClr val="accent1"/>
          </a:solidFill>
          <a:ln w="25400" cap="flat" cmpd="sng" algn="ctr">
            <a:noFill/>
            <a:prstDash val="solid"/>
          </a:ln>
          <a:effectLst/>
        </p:spPr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 kern="0">
              <a:solidFill>
                <a:sysClr val="windowText" lastClr="000000"/>
              </a:solidFill>
              <a:latin typeface="Calibri" panose="020F0502020204030204"/>
              <a:ea typeface="+mn-ea"/>
            </a:endParaRPr>
          </a:p>
        </p:txBody>
      </p:sp>
      <p:sp>
        <p:nvSpPr>
          <p:cNvPr id="18" name="右弧形箭头 5"/>
          <p:cNvSpPr/>
          <p:nvPr/>
        </p:nvSpPr>
        <p:spPr>
          <a:xfrm rot="5400000" flipV="1">
            <a:off x="3903662" y="2090738"/>
            <a:ext cx="2962275" cy="2654300"/>
          </a:xfrm>
          <a:custGeom>
            <a:avLst/>
            <a:gdLst>
              <a:gd name="connsiteX0" fmla="*/ 2376264 w 2376639"/>
              <a:gd name="connsiteY0" fmla="*/ 1534671 h 2134851"/>
              <a:gd name="connsiteX1" fmla="*/ 2376264 w 2376639"/>
              <a:gd name="connsiteY1" fmla="*/ 1800200 h 2134851"/>
              <a:gd name="connsiteX2" fmla="*/ 2319027 w 2376639"/>
              <a:gd name="connsiteY2" fmla="*/ 1800200 h 2134851"/>
              <a:gd name="connsiteX3" fmla="*/ 0 w 2376639"/>
              <a:gd name="connsiteY3" fmla="*/ 594066 h 2134851"/>
              <a:gd name="connsiteX4" fmla="*/ 0 w 2376639"/>
              <a:gd name="connsiteY4" fmla="*/ 0 h 2134851"/>
              <a:gd name="connsiteX5" fmla="*/ 2376264 w 2376639"/>
              <a:gd name="connsiteY5" fmla="*/ 1534671 h 2134851"/>
              <a:gd name="connsiteX6" fmla="*/ 2376639 w 2376639"/>
              <a:gd name="connsiteY6" fmla="*/ 2129006 h 2134851"/>
              <a:gd name="connsiteX7" fmla="*/ 2376265 w 2376639"/>
              <a:gd name="connsiteY7" fmla="*/ 2134851 h 2134851"/>
              <a:gd name="connsiteX8" fmla="*/ 2376265 w 2376639"/>
              <a:gd name="connsiteY8" fmla="*/ 2124095 h 2134851"/>
              <a:gd name="connsiteX9" fmla="*/ 2376639 w 2376639"/>
              <a:gd name="connsiteY9" fmla="*/ 2129006 h 2134851"/>
              <a:gd name="connsiteX0-1" fmla="*/ 2376264 w 2381874"/>
              <a:gd name="connsiteY0-2" fmla="*/ 1534671 h 2134851"/>
              <a:gd name="connsiteX1-3" fmla="*/ 2376264 w 2381874"/>
              <a:gd name="connsiteY1-4" fmla="*/ 1800200 h 2134851"/>
              <a:gd name="connsiteX2-5" fmla="*/ 2361230 w 2381874"/>
              <a:gd name="connsiteY2-6" fmla="*/ 1786132 h 2134851"/>
              <a:gd name="connsiteX3-7" fmla="*/ 0 w 2381874"/>
              <a:gd name="connsiteY3-8" fmla="*/ 594066 h 2134851"/>
              <a:gd name="connsiteX4-9" fmla="*/ 0 w 2381874"/>
              <a:gd name="connsiteY4-10" fmla="*/ 0 h 2134851"/>
              <a:gd name="connsiteX5-11" fmla="*/ 2376264 w 2381874"/>
              <a:gd name="connsiteY5-12" fmla="*/ 1534671 h 2134851"/>
              <a:gd name="connsiteX6-13" fmla="*/ 2376639 w 2381874"/>
              <a:gd name="connsiteY6-14" fmla="*/ 2129006 h 2134851"/>
              <a:gd name="connsiteX7-15" fmla="*/ 2376265 w 2381874"/>
              <a:gd name="connsiteY7-16" fmla="*/ 2134851 h 2134851"/>
              <a:gd name="connsiteX8-17" fmla="*/ 2376265 w 2381874"/>
              <a:gd name="connsiteY8-18" fmla="*/ 2124095 h 2134851"/>
              <a:gd name="connsiteX9-19" fmla="*/ 2376639 w 2381874"/>
              <a:gd name="connsiteY9-20" fmla="*/ 2129006 h 213485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</a:cxnLst>
            <a:rect l="l" t="t" r="r" b="b"/>
            <a:pathLst>
              <a:path w="2381874" h="2134851">
                <a:moveTo>
                  <a:pt x="2376264" y="1534671"/>
                </a:moveTo>
                <a:lnTo>
                  <a:pt x="2376264" y="1800200"/>
                </a:lnTo>
                <a:cubicBezTo>
                  <a:pt x="2357185" y="1800200"/>
                  <a:pt x="2408445" y="1842403"/>
                  <a:pt x="2361230" y="1786132"/>
                </a:cubicBezTo>
                <a:cubicBezTo>
                  <a:pt x="2130259" y="1096037"/>
                  <a:pt x="1137340" y="594066"/>
                  <a:pt x="0" y="594066"/>
                </a:cubicBezTo>
                <a:lnTo>
                  <a:pt x="0" y="0"/>
                </a:lnTo>
                <a:cubicBezTo>
                  <a:pt x="1312374" y="0"/>
                  <a:pt x="2376264" y="687096"/>
                  <a:pt x="2376264" y="1534671"/>
                </a:cubicBezTo>
                <a:close/>
                <a:moveTo>
                  <a:pt x="2376639" y="2129006"/>
                </a:moveTo>
                <a:cubicBezTo>
                  <a:pt x="2376514" y="2130954"/>
                  <a:pt x="2376390" y="2132903"/>
                  <a:pt x="2376265" y="2134851"/>
                </a:cubicBezTo>
                <a:lnTo>
                  <a:pt x="2376265" y="2124095"/>
                </a:lnTo>
                <a:cubicBezTo>
                  <a:pt x="2376631" y="2125731"/>
                  <a:pt x="2376637" y="2127368"/>
                  <a:pt x="2376639" y="2129006"/>
                </a:cubicBezTo>
                <a:close/>
              </a:path>
            </a:pathLst>
          </a:custGeom>
          <a:solidFill>
            <a:schemeClr val="accent1"/>
          </a:solidFill>
          <a:ln w="25400" cap="flat" cmpd="sng" algn="ctr">
            <a:noFill/>
            <a:prstDash val="solid"/>
          </a:ln>
          <a:effectLst/>
        </p:spPr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 kern="0">
              <a:solidFill>
                <a:sysClr val="windowText" lastClr="000000"/>
              </a:solidFill>
              <a:latin typeface="Calibri" panose="020F0502020204030204"/>
              <a:ea typeface="+mn-ea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871538" y="2108200"/>
            <a:ext cx="2890837" cy="17208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0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1.</a:t>
            </a:r>
            <a:r>
              <a:rPr lang="zh-CN" altLang="en-US" sz="20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知道古代中国农业的 </a:t>
            </a:r>
            <a:endParaRPr lang="en-US" altLang="zh-CN" sz="20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0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</a:t>
            </a:r>
            <a:r>
              <a:rPr lang="zh-CN" altLang="en-US" sz="20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主要耕作方式和土地 </a:t>
            </a:r>
            <a:endParaRPr lang="en-US" altLang="zh-CN" sz="20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0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</a:t>
            </a:r>
            <a:r>
              <a:rPr lang="zh-CN" altLang="en-US" sz="20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制度，了解古代中国</a:t>
            </a:r>
            <a:endParaRPr lang="en-US" altLang="zh-CN" sz="20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农业经济的基本特点。</a:t>
            </a:r>
            <a:endParaRPr lang="zh-CN" altLang="en-US" sz="32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8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8594725" y="3825875"/>
            <a:ext cx="3019425" cy="20224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0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4.</a:t>
            </a:r>
            <a:r>
              <a:rPr lang="zh-CN" altLang="en-US" sz="20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了解“重农抑商”“海</a:t>
            </a:r>
            <a:endParaRPr lang="en-US" altLang="zh-CN" sz="20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0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  </a:t>
            </a:r>
            <a:r>
              <a:rPr lang="zh-CN" altLang="en-US" sz="20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禁”等政策及其影响，</a:t>
            </a:r>
            <a:endParaRPr lang="en-US" altLang="zh-CN" sz="20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0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  </a:t>
            </a:r>
            <a:r>
              <a:rPr lang="zh-CN" altLang="en-US" sz="20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分析中国资本主义萌</a:t>
            </a:r>
            <a:endParaRPr lang="en-US" altLang="zh-CN" sz="20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0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  </a:t>
            </a:r>
            <a:r>
              <a:rPr lang="zh-CN" altLang="en-US" sz="20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芽发展缓慢的原因。</a:t>
            </a:r>
          </a:p>
        </p:txBody>
      </p:sp>
      <p:sp>
        <p:nvSpPr>
          <p:cNvPr id="21" name="矩形 20"/>
          <p:cNvSpPr/>
          <p:nvPr/>
        </p:nvSpPr>
        <p:spPr>
          <a:xfrm>
            <a:off x="839788" y="3859213"/>
            <a:ext cx="2922587" cy="17208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0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3.</a:t>
            </a:r>
            <a:r>
              <a:rPr lang="zh-CN" altLang="en-US" sz="20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概述古代中国商业发</a:t>
            </a:r>
            <a:endParaRPr lang="en-US" altLang="zh-CN" sz="20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0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 </a:t>
            </a:r>
            <a:r>
              <a:rPr lang="zh-CN" altLang="en-US" sz="20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展的概貌，了解古代</a:t>
            </a:r>
            <a:endParaRPr lang="en-US" altLang="zh-CN" sz="20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0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 </a:t>
            </a:r>
            <a:r>
              <a:rPr lang="zh-CN" altLang="en-US" sz="20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中国商业发展的特点。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5080000" y="3543300"/>
            <a:ext cx="3454400" cy="5222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+mn-ea"/>
              </a:rPr>
              <a:t>  </a:t>
            </a:r>
            <a:r>
              <a:rPr lang="en-US" altLang="zh-CN" sz="2800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+mn-ea"/>
              </a:rPr>
              <a:t> </a:t>
            </a:r>
            <a:r>
              <a:rPr lang="zh-CN" altLang="en-US" sz="2800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+mn-ea"/>
              </a:rPr>
              <a:t>课标要求</a:t>
            </a:r>
          </a:p>
        </p:txBody>
      </p:sp>
    </p:spTree>
    <p:custDataLst>
      <p:tags r:id="rId1"/>
    </p:custDataLst>
  </p:cSld>
  <p:clrMapOvr>
    <a:masterClrMapping/>
  </p:clrMapOvr>
  <p:transition spd="slow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54528" y="512082"/>
            <a:ext cx="10515600" cy="1325563"/>
          </a:xfrm>
        </p:spPr>
        <p:txBody>
          <a:bodyPr rtlCol="0">
            <a:normAutofit/>
            <a:scene3d>
              <a:camera prst="orthographicFront"/>
              <a:lightRig rig="threePt" dir="t"/>
            </a:scene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zh-CN" altLang="en-US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考纲要求</a:t>
            </a:r>
          </a:p>
        </p:txBody>
      </p:sp>
      <p:sp>
        <p:nvSpPr>
          <p:cNvPr id="30723" name="Rectangle 1"/>
          <p:cNvSpPr>
            <a:spLocks noChangeArrowheads="1"/>
          </p:cNvSpPr>
          <p:nvPr/>
        </p:nvSpPr>
        <p:spPr bwMode="auto">
          <a:xfrm>
            <a:off x="1019175" y="1885950"/>
            <a:ext cx="9039225" cy="278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9pPr>
          </a:lstStyle>
          <a:p>
            <a:pPr>
              <a:lnSpc>
                <a:spcPct val="125000"/>
              </a:lnSpc>
            </a:pPr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古代中国的经济</a:t>
            </a:r>
            <a:endParaRPr lang="zh-CN" altLang="zh-CN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25000"/>
              </a:lnSpc>
            </a:pPr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(1)</a:t>
            </a:r>
            <a:r>
              <a:rPr lang="zh-CN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农业的主要耕作方式和土地制度</a:t>
            </a:r>
          </a:p>
          <a:p>
            <a:pPr>
              <a:lnSpc>
                <a:spcPct val="125000"/>
              </a:lnSpc>
            </a:pPr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(2)</a:t>
            </a:r>
            <a:r>
              <a:rPr lang="zh-CN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手工业的发展</a:t>
            </a:r>
          </a:p>
          <a:p>
            <a:pPr>
              <a:lnSpc>
                <a:spcPct val="125000"/>
              </a:lnSpc>
            </a:pPr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(3)</a:t>
            </a:r>
            <a:r>
              <a:rPr lang="zh-CN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商业的发展</a:t>
            </a:r>
          </a:p>
          <a:p>
            <a:pPr>
              <a:lnSpc>
                <a:spcPct val="125000"/>
              </a:lnSpc>
            </a:pPr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(4)</a:t>
            </a:r>
            <a:r>
              <a:rPr lang="zh-CN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资本主义萌芽与“重农抑商”和“海禁”政策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>
                <a:latin typeface="微软雅黑" panose="020B0503020204020204" pitchFamily="34" charset="-122"/>
                <a:ea typeface="微软雅黑" panose="020B0503020204020204" pitchFamily="34" charset="-122"/>
              </a:rPr>
              <a:t>岳 麓 版 教 材</a:t>
            </a:r>
            <a:r>
              <a:rPr lang="en-US" altLang="zh-CN" b="1">
                <a:latin typeface="微软雅黑" panose="020B0503020204020204" pitchFamily="34" charset="-122"/>
                <a:ea typeface="微软雅黑" panose="020B0503020204020204" pitchFamily="34" charset="-122"/>
              </a:rPr>
              <a:t>----</a:t>
            </a:r>
            <a:r>
              <a:rPr lang="zh-CN" altLang="en-US" b="1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+mn-ea"/>
              </a:rPr>
              <a:t>曹大为、赵世瑜</a:t>
            </a:r>
            <a:endParaRPr lang="en-US" altLang="zh-CN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1016000" y="3562350"/>
            <a:ext cx="3675063" cy="14954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6577013" y="1155700"/>
            <a:ext cx="3246437" cy="15398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8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12" name="KSO_Shape"/>
          <p:cNvSpPr/>
          <p:nvPr/>
        </p:nvSpPr>
        <p:spPr bwMode="auto">
          <a:xfrm>
            <a:off x="8566150" y="3321050"/>
            <a:ext cx="1931988" cy="2212975"/>
          </a:xfrm>
          <a:custGeom>
            <a:avLst/>
            <a:gdLst>
              <a:gd name="T0" fmla="*/ 999865 w 1909763"/>
              <a:gd name="T1" fmla="*/ 1903618 h 2187575"/>
              <a:gd name="T2" fmla="*/ 897202 w 1909763"/>
              <a:gd name="T3" fmla="*/ 1854541 h 2187575"/>
              <a:gd name="T4" fmla="*/ 716440 w 1909763"/>
              <a:gd name="T5" fmla="*/ 1869057 h 2187575"/>
              <a:gd name="T6" fmla="*/ 589485 w 1909763"/>
              <a:gd name="T7" fmla="*/ 1888411 h 2187575"/>
              <a:gd name="T8" fmla="*/ 1505697 w 1909763"/>
              <a:gd name="T9" fmla="*/ 1655471 h 2187575"/>
              <a:gd name="T10" fmla="*/ 1402952 w 1909763"/>
              <a:gd name="T11" fmla="*/ 1639573 h 2187575"/>
              <a:gd name="T12" fmla="*/ 1242644 w 1909763"/>
              <a:gd name="T13" fmla="*/ 1639918 h 2187575"/>
              <a:gd name="T14" fmla="*/ 1139210 w 1909763"/>
              <a:gd name="T15" fmla="*/ 1657199 h 2187575"/>
              <a:gd name="T16" fmla="*/ 515499 w 1909763"/>
              <a:gd name="T17" fmla="*/ 1651324 h 2187575"/>
              <a:gd name="T18" fmla="*/ 413726 w 1909763"/>
              <a:gd name="T19" fmla="*/ 1637845 h 2187575"/>
              <a:gd name="T20" fmla="*/ 266853 w 1909763"/>
              <a:gd name="T21" fmla="*/ 1638881 h 2187575"/>
              <a:gd name="T22" fmla="*/ 152508 w 1909763"/>
              <a:gd name="T23" fmla="*/ 1660655 h 2187575"/>
              <a:gd name="T24" fmla="*/ 1601723 w 1909763"/>
              <a:gd name="T25" fmla="*/ 1180293 h 2187575"/>
              <a:gd name="T26" fmla="*/ 1561097 w 1909763"/>
              <a:gd name="T27" fmla="*/ 1156565 h 2187575"/>
              <a:gd name="T28" fmla="*/ 1556930 w 1909763"/>
              <a:gd name="T29" fmla="*/ 1130430 h 2187575"/>
              <a:gd name="T30" fmla="*/ 100471 w 1909763"/>
              <a:gd name="T31" fmla="*/ 1163993 h 2187575"/>
              <a:gd name="T32" fmla="*/ 65322 w 1909763"/>
              <a:gd name="T33" fmla="*/ 1187495 h 2187575"/>
              <a:gd name="T34" fmla="*/ 828565 w 1909763"/>
              <a:gd name="T35" fmla="*/ 832666 h 2187575"/>
              <a:gd name="T36" fmla="*/ 1118067 w 1909763"/>
              <a:gd name="T37" fmla="*/ 718585 h 2187575"/>
              <a:gd name="T38" fmla="*/ 353456 w 1909763"/>
              <a:gd name="T39" fmla="*/ 650399 h 2187575"/>
              <a:gd name="T40" fmla="*/ 486477 w 1909763"/>
              <a:gd name="T41" fmla="*/ 1070518 h 2187575"/>
              <a:gd name="T42" fmla="*/ 276062 w 1909763"/>
              <a:gd name="T43" fmla="*/ 1558701 h 2187575"/>
              <a:gd name="T44" fmla="*/ 98470 w 1909763"/>
              <a:gd name="T45" fmla="*/ 718807 h 2187575"/>
              <a:gd name="T46" fmla="*/ 2764 w 1909763"/>
              <a:gd name="T47" fmla="*/ 772703 h 2187575"/>
              <a:gd name="T48" fmla="*/ 132330 w 1909763"/>
              <a:gd name="T49" fmla="*/ 556079 h 2187575"/>
              <a:gd name="T50" fmla="*/ 1655748 w 1909763"/>
              <a:gd name="T51" fmla="*/ 621781 h 2187575"/>
              <a:gd name="T52" fmla="*/ 1559979 w 1909763"/>
              <a:gd name="T53" fmla="*/ 858258 h 2187575"/>
              <a:gd name="T54" fmla="*/ 1490485 w 1909763"/>
              <a:gd name="T55" fmla="*/ 1169066 h 2187575"/>
              <a:gd name="T56" fmla="*/ 1148548 w 1909763"/>
              <a:gd name="T57" fmla="*/ 1134839 h 2187575"/>
              <a:gd name="T58" fmla="*/ 1191420 w 1909763"/>
              <a:gd name="T59" fmla="*/ 1036999 h 2187575"/>
              <a:gd name="T60" fmla="*/ 1418917 w 1909763"/>
              <a:gd name="T61" fmla="*/ 554711 h 2187575"/>
              <a:gd name="T62" fmla="*/ 1218026 w 1909763"/>
              <a:gd name="T63" fmla="*/ 566823 h 2187575"/>
              <a:gd name="T64" fmla="*/ 1169257 w 1909763"/>
              <a:gd name="T65" fmla="*/ 950549 h 2187575"/>
              <a:gd name="T66" fmla="*/ 597517 w 1909763"/>
              <a:gd name="T67" fmla="*/ 1259949 h 2187575"/>
              <a:gd name="T68" fmla="*/ 420081 w 1909763"/>
              <a:gd name="T69" fmla="*/ 800862 h 2187575"/>
              <a:gd name="T70" fmla="*/ 491332 w 1909763"/>
              <a:gd name="T71" fmla="*/ 531563 h 2187575"/>
              <a:gd name="T72" fmla="*/ 961037 w 1909763"/>
              <a:gd name="T73" fmla="*/ 481436 h 2187575"/>
              <a:gd name="T74" fmla="*/ 1469371 w 1909763"/>
              <a:gd name="T75" fmla="*/ 222977 h 2187575"/>
              <a:gd name="T76" fmla="*/ 1423281 w 1909763"/>
              <a:gd name="T77" fmla="*/ 272444 h 2187575"/>
              <a:gd name="T78" fmla="*/ 1479766 w 1909763"/>
              <a:gd name="T79" fmla="*/ 356849 h 2187575"/>
              <a:gd name="T80" fmla="*/ 1434717 w 1909763"/>
              <a:gd name="T81" fmla="*/ 465469 h 2187575"/>
              <a:gd name="T82" fmla="*/ 1309964 w 1909763"/>
              <a:gd name="T83" fmla="*/ 535000 h 2187575"/>
              <a:gd name="T84" fmla="*/ 1191103 w 1909763"/>
              <a:gd name="T85" fmla="*/ 407700 h 2187575"/>
              <a:gd name="T86" fmla="*/ 1193529 w 1909763"/>
              <a:gd name="T87" fmla="*/ 286973 h 2187575"/>
              <a:gd name="T88" fmla="*/ 1244470 w 1909763"/>
              <a:gd name="T89" fmla="*/ 179737 h 2187575"/>
              <a:gd name="T90" fmla="*/ 482666 w 1909763"/>
              <a:gd name="T91" fmla="*/ 214675 h 2187575"/>
              <a:gd name="T92" fmla="*/ 418161 w 1909763"/>
              <a:gd name="T93" fmla="*/ 267255 h 2187575"/>
              <a:gd name="T94" fmla="*/ 487495 w 1909763"/>
              <a:gd name="T95" fmla="*/ 337824 h 2187575"/>
              <a:gd name="T96" fmla="*/ 450241 w 1909763"/>
              <a:gd name="T97" fmla="*/ 452324 h 2187575"/>
              <a:gd name="T98" fmla="*/ 327785 w 1909763"/>
              <a:gd name="T99" fmla="*/ 537767 h 2187575"/>
              <a:gd name="T100" fmla="*/ 203260 w 1909763"/>
              <a:gd name="T101" fmla="*/ 405970 h 2187575"/>
              <a:gd name="T102" fmla="*/ 202570 w 1909763"/>
              <a:gd name="T103" fmla="*/ 292162 h 2187575"/>
              <a:gd name="T104" fmla="*/ 240514 w 1909763"/>
              <a:gd name="T105" fmla="*/ 186656 h 2187575"/>
              <a:gd name="T106" fmla="*/ 1009915 w 1909763"/>
              <a:gd name="T107" fmla="*/ 63292 h 2187575"/>
              <a:gd name="T108" fmla="*/ 870018 w 1909763"/>
              <a:gd name="T109" fmla="*/ 109983 h 2187575"/>
              <a:gd name="T110" fmla="*/ 1004044 w 1909763"/>
              <a:gd name="T111" fmla="*/ 190567 h 2187575"/>
              <a:gd name="T112" fmla="*/ 999207 w 1909763"/>
              <a:gd name="T113" fmla="*/ 308159 h 2187575"/>
              <a:gd name="T114" fmla="*/ 882453 w 1909763"/>
              <a:gd name="T115" fmla="*/ 468983 h 2187575"/>
              <a:gd name="T116" fmla="*/ 722521 w 1909763"/>
              <a:gd name="T117" fmla="*/ 411225 h 2187575"/>
              <a:gd name="T118" fmla="*/ 644800 w 1909763"/>
              <a:gd name="T119" fmla="*/ 298129 h 2187575"/>
              <a:gd name="T120" fmla="*/ 661381 w 1909763"/>
              <a:gd name="T121" fmla="*/ 118629 h 2187575"/>
              <a:gd name="T122" fmla="*/ 758100 w 1909763"/>
              <a:gd name="T123" fmla="*/ 14526 h 2187575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1909763" h="2187575">
                <a:moveTo>
                  <a:pt x="1028700" y="2105025"/>
                </a:moveTo>
                <a:lnTo>
                  <a:pt x="1141354" y="2105025"/>
                </a:lnTo>
                <a:lnTo>
                  <a:pt x="1146547" y="2108200"/>
                </a:lnTo>
                <a:lnTo>
                  <a:pt x="1159730" y="2117328"/>
                </a:lnTo>
                <a:lnTo>
                  <a:pt x="1167720" y="2122488"/>
                </a:lnTo>
                <a:lnTo>
                  <a:pt x="1176508" y="2129235"/>
                </a:lnTo>
                <a:lnTo>
                  <a:pt x="1185297" y="2136378"/>
                </a:lnTo>
                <a:lnTo>
                  <a:pt x="1193287" y="2143522"/>
                </a:lnTo>
                <a:lnTo>
                  <a:pt x="1200477" y="2151063"/>
                </a:lnTo>
                <a:lnTo>
                  <a:pt x="1203673" y="2154635"/>
                </a:lnTo>
                <a:lnTo>
                  <a:pt x="1206070" y="2158603"/>
                </a:lnTo>
                <a:lnTo>
                  <a:pt x="1208067" y="2161778"/>
                </a:lnTo>
                <a:lnTo>
                  <a:pt x="1209665" y="2165350"/>
                </a:lnTo>
                <a:lnTo>
                  <a:pt x="1210864" y="2168525"/>
                </a:lnTo>
                <a:lnTo>
                  <a:pt x="1211263" y="2171700"/>
                </a:lnTo>
                <a:lnTo>
                  <a:pt x="1210864" y="2174478"/>
                </a:lnTo>
                <a:lnTo>
                  <a:pt x="1209266" y="2176860"/>
                </a:lnTo>
                <a:lnTo>
                  <a:pt x="1207268" y="2179638"/>
                </a:lnTo>
                <a:lnTo>
                  <a:pt x="1204472" y="2181622"/>
                </a:lnTo>
                <a:lnTo>
                  <a:pt x="1200078" y="2183210"/>
                </a:lnTo>
                <a:lnTo>
                  <a:pt x="1195284" y="2185194"/>
                </a:lnTo>
                <a:lnTo>
                  <a:pt x="1188892" y="2186385"/>
                </a:lnTo>
                <a:lnTo>
                  <a:pt x="1181702" y="2187178"/>
                </a:lnTo>
                <a:lnTo>
                  <a:pt x="1172913" y="2187575"/>
                </a:lnTo>
                <a:lnTo>
                  <a:pt x="1164124" y="2187575"/>
                </a:lnTo>
                <a:lnTo>
                  <a:pt x="1156135" y="2186781"/>
                </a:lnTo>
                <a:lnTo>
                  <a:pt x="1147746" y="2185988"/>
                </a:lnTo>
                <a:lnTo>
                  <a:pt x="1140555" y="2184797"/>
                </a:lnTo>
                <a:lnTo>
                  <a:pt x="1133364" y="2182813"/>
                </a:lnTo>
                <a:lnTo>
                  <a:pt x="1126174" y="2180828"/>
                </a:lnTo>
                <a:lnTo>
                  <a:pt x="1119782" y="2178447"/>
                </a:lnTo>
                <a:lnTo>
                  <a:pt x="1113390" y="2175272"/>
                </a:lnTo>
                <a:lnTo>
                  <a:pt x="1106999" y="2172494"/>
                </a:lnTo>
                <a:lnTo>
                  <a:pt x="1101006" y="2169319"/>
                </a:lnTo>
                <a:lnTo>
                  <a:pt x="1095414" y="2166144"/>
                </a:lnTo>
                <a:lnTo>
                  <a:pt x="1084228" y="2159000"/>
                </a:lnTo>
                <a:lnTo>
                  <a:pt x="1073043" y="2151063"/>
                </a:lnTo>
                <a:lnTo>
                  <a:pt x="1068648" y="2147888"/>
                </a:lnTo>
                <a:lnTo>
                  <a:pt x="1065053" y="2146697"/>
                </a:lnTo>
                <a:lnTo>
                  <a:pt x="1064254" y="2146300"/>
                </a:lnTo>
                <a:lnTo>
                  <a:pt x="1063056" y="2146300"/>
                </a:lnTo>
                <a:lnTo>
                  <a:pt x="1062656" y="2146697"/>
                </a:lnTo>
                <a:lnTo>
                  <a:pt x="1061857" y="2147491"/>
                </a:lnTo>
                <a:lnTo>
                  <a:pt x="1061458" y="2148681"/>
                </a:lnTo>
                <a:lnTo>
                  <a:pt x="1060659" y="2149872"/>
                </a:lnTo>
                <a:lnTo>
                  <a:pt x="1059460" y="2151460"/>
                </a:lnTo>
                <a:lnTo>
                  <a:pt x="1059061" y="2151856"/>
                </a:lnTo>
                <a:lnTo>
                  <a:pt x="1058262" y="2151856"/>
                </a:lnTo>
                <a:lnTo>
                  <a:pt x="1045079" y="2151460"/>
                </a:lnTo>
                <a:lnTo>
                  <a:pt x="1038288" y="2150269"/>
                </a:lnTo>
                <a:lnTo>
                  <a:pt x="1035491" y="2149872"/>
                </a:lnTo>
                <a:lnTo>
                  <a:pt x="1033894" y="2149078"/>
                </a:lnTo>
                <a:lnTo>
                  <a:pt x="1031097" y="2138760"/>
                </a:lnTo>
                <a:lnTo>
                  <a:pt x="1029899" y="2129631"/>
                </a:lnTo>
                <a:lnTo>
                  <a:pt x="1029100" y="2122488"/>
                </a:lnTo>
                <a:lnTo>
                  <a:pt x="1029100" y="2117328"/>
                </a:lnTo>
                <a:lnTo>
                  <a:pt x="1029499" y="2112963"/>
                </a:lnTo>
                <a:lnTo>
                  <a:pt x="1029499" y="2110581"/>
                </a:lnTo>
                <a:lnTo>
                  <a:pt x="1030298" y="2108200"/>
                </a:lnTo>
                <a:lnTo>
                  <a:pt x="1028700" y="2105025"/>
                </a:lnTo>
                <a:close/>
                <a:moveTo>
                  <a:pt x="744784" y="2105025"/>
                </a:moveTo>
                <a:lnTo>
                  <a:pt x="857250" y="2105025"/>
                </a:lnTo>
                <a:lnTo>
                  <a:pt x="855270" y="2108200"/>
                </a:lnTo>
                <a:lnTo>
                  <a:pt x="855666" y="2110581"/>
                </a:lnTo>
                <a:lnTo>
                  <a:pt x="856062" y="2112963"/>
                </a:lnTo>
                <a:lnTo>
                  <a:pt x="856062" y="2117328"/>
                </a:lnTo>
                <a:lnTo>
                  <a:pt x="856062" y="2122488"/>
                </a:lnTo>
                <a:lnTo>
                  <a:pt x="855270" y="2129631"/>
                </a:lnTo>
                <a:lnTo>
                  <a:pt x="854082" y="2138760"/>
                </a:lnTo>
                <a:lnTo>
                  <a:pt x="852102" y="2149078"/>
                </a:lnTo>
                <a:lnTo>
                  <a:pt x="849726" y="2149872"/>
                </a:lnTo>
                <a:lnTo>
                  <a:pt x="847350" y="2150269"/>
                </a:lnTo>
                <a:lnTo>
                  <a:pt x="840222" y="2151460"/>
                </a:lnTo>
                <a:lnTo>
                  <a:pt x="827550" y="2151856"/>
                </a:lnTo>
                <a:lnTo>
                  <a:pt x="826758" y="2151856"/>
                </a:lnTo>
                <a:lnTo>
                  <a:pt x="826362" y="2151460"/>
                </a:lnTo>
                <a:lnTo>
                  <a:pt x="825174" y="2149872"/>
                </a:lnTo>
                <a:lnTo>
                  <a:pt x="824778" y="2148681"/>
                </a:lnTo>
                <a:lnTo>
                  <a:pt x="823986" y="2147491"/>
                </a:lnTo>
                <a:lnTo>
                  <a:pt x="823590" y="2146697"/>
                </a:lnTo>
                <a:lnTo>
                  <a:pt x="822402" y="2146300"/>
                </a:lnTo>
                <a:lnTo>
                  <a:pt x="821610" y="2146300"/>
                </a:lnTo>
                <a:lnTo>
                  <a:pt x="820422" y="2146697"/>
                </a:lnTo>
                <a:lnTo>
                  <a:pt x="817254" y="2147888"/>
                </a:lnTo>
                <a:lnTo>
                  <a:pt x="812502" y="2151063"/>
                </a:lnTo>
                <a:lnTo>
                  <a:pt x="801809" y="2159000"/>
                </a:lnTo>
                <a:lnTo>
                  <a:pt x="790721" y="2166144"/>
                </a:lnTo>
                <a:lnTo>
                  <a:pt x="784781" y="2169319"/>
                </a:lnTo>
                <a:lnTo>
                  <a:pt x="778841" y="2172494"/>
                </a:lnTo>
                <a:lnTo>
                  <a:pt x="772901" y="2175272"/>
                </a:lnTo>
                <a:lnTo>
                  <a:pt x="766565" y="2178447"/>
                </a:lnTo>
                <a:lnTo>
                  <a:pt x="759833" y="2180828"/>
                </a:lnTo>
                <a:lnTo>
                  <a:pt x="753100" y="2182813"/>
                </a:lnTo>
                <a:lnTo>
                  <a:pt x="745972" y="2184797"/>
                </a:lnTo>
                <a:lnTo>
                  <a:pt x="738448" y="2185988"/>
                </a:lnTo>
                <a:lnTo>
                  <a:pt x="730924" y="2186781"/>
                </a:lnTo>
                <a:lnTo>
                  <a:pt x="722608" y="2187575"/>
                </a:lnTo>
                <a:lnTo>
                  <a:pt x="713896" y="2187575"/>
                </a:lnTo>
                <a:lnTo>
                  <a:pt x="704788" y="2187178"/>
                </a:lnTo>
                <a:lnTo>
                  <a:pt x="697659" y="2186385"/>
                </a:lnTo>
                <a:lnTo>
                  <a:pt x="691719" y="2185194"/>
                </a:lnTo>
                <a:lnTo>
                  <a:pt x="686571" y="2183210"/>
                </a:lnTo>
                <a:lnTo>
                  <a:pt x="683007" y="2181622"/>
                </a:lnTo>
                <a:lnTo>
                  <a:pt x="679839" y="2179638"/>
                </a:lnTo>
                <a:lnTo>
                  <a:pt x="677859" y="2176860"/>
                </a:lnTo>
                <a:lnTo>
                  <a:pt x="676671" y="2174478"/>
                </a:lnTo>
                <a:lnTo>
                  <a:pt x="676275" y="2171700"/>
                </a:lnTo>
                <a:lnTo>
                  <a:pt x="676671" y="2168525"/>
                </a:lnTo>
                <a:lnTo>
                  <a:pt x="677463" y="2165350"/>
                </a:lnTo>
                <a:lnTo>
                  <a:pt x="679047" y="2161778"/>
                </a:lnTo>
                <a:lnTo>
                  <a:pt x="681423" y="2158603"/>
                </a:lnTo>
                <a:lnTo>
                  <a:pt x="683799" y="2154635"/>
                </a:lnTo>
                <a:lnTo>
                  <a:pt x="686571" y="2151063"/>
                </a:lnTo>
                <a:lnTo>
                  <a:pt x="693699" y="2143522"/>
                </a:lnTo>
                <a:lnTo>
                  <a:pt x="702016" y="2136378"/>
                </a:lnTo>
                <a:lnTo>
                  <a:pt x="710332" y="2129235"/>
                </a:lnTo>
                <a:lnTo>
                  <a:pt x="718648" y="2122488"/>
                </a:lnTo>
                <a:lnTo>
                  <a:pt x="726964" y="2117328"/>
                </a:lnTo>
                <a:lnTo>
                  <a:pt x="739636" y="2108200"/>
                </a:lnTo>
                <a:lnTo>
                  <a:pt x="744784" y="2105025"/>
                </a:lnTo>
                <a:close/>
                <a:moveTo>
                  <a:pt x="1585912" y="1846263"/>
                </a:moveTo>
                <a:lnTo>
                  <a:pt x="1674566" y="1846263"/>
                </a:lnTo>
                <a:lnTo>
                  <a:pt x="1678524" y="1848644"/>
                </a:lnTo>
                <a:lnTo>
                  <a:pt x="1688418" y="1855391"/>
                </a:lnTo>
                <a:lnTo>
                  <a:pt x="1695146" y="1860154"/>
                </a:lnTo>
                <a:lnTo>
                  <a:pt x="1701875" y="1864916"/>
                </a:lnTo>
                <a:lnTo>
                  <a:pt x="1708603" y="1870870"/>
                </a:lnTo>
                <a:lnTo>
                  <a:pt x="1714935" y="1876426"/>
                </a:lnTo>
                <a:lnTo>
                  <a:pt x="1720476" y="1882379"/>
                </a:lnTo>
                <a:lnTo>
                  <a:pt x="1725225" y="1888332"/>
                </a:lnTo>
                <a:lnTo>
                  <a:pt x="1726808" y="1890713"/>
                </a:lnTo>
                <a:lnTo>
                  <a:pt x="1727996" y="1893888"/>
                </a:lnTo>
                <a:lnTo>
                  <a:pt x="1728391" y="1896270"/>
                </a:lnTo>
                <a:lnTo>
                  <a:pt x="1728787" y="1898651"/>
                </a:lnTo>
                <a:lnTo>
                  <a:pt x="1728391" y="1901032"/>
                </a:lnTo>
                <a:lnTo>
                  <a:pt x="1727600" y="1903017"/>
                </a:lnTo>
                <a:lnTo>
                  <a:pt x="1726017" y="1905001"/>
                </a:lnTo>
                <a:lnTo>
                  <a:pt x="1723246" y="1906985"/>
                </a:lnTo>
                <a:lnTo>
                  <a:pt x="1720476" y="1908176"/>
                </a:lnTo>
                <a:lnTo>
                  <a:pt x="1716518" y="1909367"/>
                </a:lnTo>
                <a:lnTo>
                  <a:pt x="1711769" y="1910160"/>
                </a:lnTo>
                <a:lnTo>
                  <a:pt x="1706228" y="1910954"/>
                </a:lnTo>
                <a:lnTo>
                  <a:pt x="1699104" y="1911351"/>
                </a:lnTo>
                <a:lnTo>
                  <a:pt x="1692376" y="1910954"/>
                </a:lnTo>
                <a:lnTo>
                  <a:pt x="1685648" y="1910557"/>
                </a:lnTo>
                <a:lnTo>
                  <a:pt x="1679711" y="1910160"/>
                </a:lnTo>
                <a:lnTo>
                  <a:pt x="1673774" y="1908970"/>
                </a:lnTo>
                <a:lnTo>
                  <a:pt x="1667838" y="1907779"/>
                </a:lnTo>
                <a:lnTo>
                  <a:pt x="1662297" y="1905795"/>
                </a:lnTo>
                <a:lnTo>
                  <a:pt x="1657548" y="1903810"/>
                </a:lnTo>
                <a:lnTo>
                  <a:pt x="1652403" y="1901826"/>
                </a:lnTo>
                <a:lnTo>
                  <a:pt x="1647653" y="1899445"/>
                </a:lnTo>
                <a:lnTo>
                  <a:pt x="1638550" y="1894285"/>
                </a:lnTo>
                <a:lnTo>
                  <a:pt x="1629448" y="1888729"/>
                </a:lnTo>
                <a:lnTo>
                  <a:pt x="1620741" y="1882379"/>
                </a:lnTo>
                <a:lnTo>
                  <a:pt x="1617179" y="1879998"/>
                </a:lnTo>
                <a:lnTo>
                  <a:pt x="1614408" y="1878807"/>
                </a:lnTo>
                <a:lnTo>
                  <a:pt x="1612825" y="1878807"/>
                </a:lnTo>
                <a:lnTo>
                  <a:pt x="1612033" y="1879204"/>
                </a:lnTo>
                <a:lnTo>
                  <a:pt x="1611638" y="1880792"/>
                </a:lnTo>
                <a:lnTo>
                  <a:pt x="1610846" y="1881982"/>
                </a:lnTo>
                <a:lnTo>
                  <a:pt x="1610450" y="1882776"/>
                </a:lnTo>
                <a:lnTo>
                  <a:pt x="1608867" y="1883173"/>
                </a:lnTo>
                <a:lnTo>
                  <a:pt x="1598973" y="1882776"/>
                </a:lnTo>
                <a:lnTo>
                  <a:pt x="1593432" y="1881982"/>
                </a:lnTo>
                <a:lnTo>
                  <a:pt x="1591453" y="1881585"/>
                </a:lnTo>
                <a:lnTo>
                  <a:pt x="1589870" y="1881188"/>
                </a:lnTo>
                <a:lnTo>
                  <a:pt x="1587891" y="1872457"/>
                </a:lnTo>
                <a:lnTo>
                  <a:pt x="1587100" y="1865313"/>
                </a:lnTo>
                <a:lnTo>
                  <a:pt x="1586308" y="1860154"/>
                </a:lnTo>
                <a:lnTo>
                  <a:pt x="1586308" y="1855391"/>
                </a:lnTo>
                <a:lnTo>
                  <a:pt x="1586308" y="1852216"/>
                </a:lnTo>
                <a:lnTo>
                  <a:pt x="1586704" y="1850232"/>
                </a:lnTo>
                <a:lnTo>
                  <a:pt x="1587100" y="1848644"/>
                </a:lnTo>
                <a:lnTo>
                  <a:pt x="1585912" y="1846263"/>
                </a:lnTo>
                <a:close/>
                <a:moveTo>
                  <a:pt x="1360734" y="1846263"/>
                </a:moveTo>
                <a:lnTo>
                  <a:pt x="1449387" y="1846263"/>
                </a:lnTo>
                <a:lnTo>
                  <a:pt x="1448200" y="1848644"/>
                </a:lnTo>
                <a:lnTo>
                  <a:pt x="1448596" y="1850232"/>
                </a:lnTo>
                <a:lnTo>
                  <a:pt x="1448991" y="1852216"/>
                </a:lnTo>
                <a:lnTo>
                  <a:pt x="1448991" y="1855391"/>
                </a:lnTo>
                <a:lnTo>
                  <a:pt x="1448991" y="1860154"/>
                </a:lnTo>
                <a:lnTo>
                  <a:pt x="1448200" y="1865313"/>
                </a:lnTo>
                <a:lnTo>
                  <a:pt x="1447408" y="1872457"/>
                </a:lnTo>
                <a:lnTo>
                  <a:pt x="1445034" y="1881188"/>
                </a:lnTo>
                <a:lnTo>
                  <a:pt x="1443846" y="1881585"/>
                </a:lnTo>
                <a:lnTo>
                  <a:pt x="1441868" y="1881982"/>
                </a:lnTo>
                <a:lnTo>
                  <a:pt x="1436327" y="1882776"/>
                </a:lnTo>
                <a:lnTo>
                  <a:pt x="1426432" y="1883173"/>
                </a:lnTo>
                <a:lnTo>
                  <a:pt x="1424849" y="1882776"/>
                </a:lnTo>
                <a:lnTo>
                  <a:pt x="1424058" y="1881982"/>
                </a:lnTo>
                <a:lnTo>
                  <a:pt x="1423662" y="1880792"/>
                </a:lnTo>
                <a:lnTo>
                  <a:pt x="1423266" y="1879204"/>
                </a:lnTo>
                <a:lnTo>
                  <a:pt x="1422079" y="1878807"/>
                </a:lnTo>
                <a:lnTo>
                  <a:pt x="1420891" y="1878807"/>
                </a:lnTo>
                <a:lnTo>
                  <a:pt x="1417725" y="1879998"/>
                </a:lnTo>
                <a:lnTo>
                  <a:pt x="1414163" y="1882379"/>
                </a:lnTo>
                <a:lnTo>
                  <a:pt x="1405852" y="1888729"/>
                </a:lnTo>
                <a:lnTo>
                  <a:pt x="1396749" y="1894285"/>
                </a:lnTo>
                <a:lnTo>
                  <a:pt x="1387646" y="1899445"/>
                </a:lnTo>
                <a:lnTo>
                  <a:pt x="1382897" y="1901826"/>
                </a:lnTo>
                <a:lnTo>
                  <a:pt x="1377752" y="1903810"/>
                </a:lnTo>
                <a:lnTo>
                  <a:pt x="1373003" y="1905795"/>
                </a:lnTo>
                <a:lnTo>
                  <a:pt x="1367462" y="1907779"/>
                </a:lnTo>
                <a:lnTo>
                  <a:pt x="1361525" y="1908970"/>
                </a:lnTo>
                <a:lnTo>
                  <a:pt x="1355588" y="1910160"/>
                </a:lnTo>
                <a:lnTo>
                  <a:pt x="1349652" y="1910557"/>
                </a:lnTo>
                <a:lnTo>
                  <a:pt x="1342924" y="1910954"/>
                </a:lnTo>
                <a:lnTo>
                  <a:pt x="1336195" y="1911351"/>
                </a:lnTo>
                <a:lnTo>
                  <a:pt x="1329071" y="1910954"/>
                </a:lnTo>
                <a:lnTo>
                  <a:pt x="1323531" y="1910160"/>
                </a:lnTo>
                <a:lnTo>
                  <a:pt x="1318781" y="1909367"/>
                </a:lnTo>
                <a:lnTo>
                  <a:pt x="1314824" y="1908176"/>
                </a:lnTo>
                <a:lnTo>
                  <a:pt x="1312053" y="1906985"/>
                </a:lnTo>
                <a:lnTo>
                  <a:pt x="1309283" y="1905001"/>
                </a:lnTo>
                <a:lnTo>
                  <a:pt x="1307700" y="1903017"/>
                </a:lnTo>
                <a:lnTo>
                  <a:pt x="1306908" y="1901032"/>
                </a:lnTo>
                <a:lnTo>
                  <a:pt x="1306512" y="1898651"/>
                </a:lnTo>
                <a:lnTo>
                  <a:pt x="1306512" y="1896270"/>
                </a:lnTo>
                <a:lnTo>
                  <a:pt x="1307304" y="1893888"/>
                </a:lnTo>
                <a:lnTo>
                  <a:pt x="1308491" y="1890713"/>
                </a:lnTo>
                <a:lnTo>
                  <a:pt x="1310074" y="1888332"/>
                </a:lnTo>
                <a:lnTo>
                  <a:pt x="1314824" y="1882379"/>
                </a:lnTo>
                <a:lnTo>
                  <a:pt x="1320364" y="1876426"/>
                </a:lnTo>
                <a:lnTo>
                  <a:pt x="1326697" y="1870870"/>
                </a:lnTo>
                <a:lnTo>
                  <a:pt x="1333425" y="1864916"/>
                </a:lnTo>
                <a:lnTo>
                  <a:pt x="1340153" y="1860154"/>
                </a:lnTo>
                <a:lnTo>
                  <a:pt x="1346881" y="1855391"/>
                </a:lnTo>
                <a:lnTo>
                  <a:pt x="1356776" y="1848644"/>
                </a:lnTo>
                <a:lnTo>
                  <a:pt x="1360734" y="1846263"/>
                </a:lnTo>
                <a:close/>
                <a:moveTo>
                  <a:pt x="449262" y="1846263"/>
                </a:moveTo>
                <a:lnTo>
                  <a:pt x="537671" y="1846263"/>
                </a:lnTo>
                <a:lnTo>
                  <a:pt x="542012" y="1848644"/>
                </a:lnTo>
                <a:lnTo>
                  <a:pt x="551880" y="1855391"/>
                </a:lnTo>
                <a:lnTo>
                  <a:pt x="558194" y="1860154"/>
                </a:lnTo>
                <a:lnTo>
                  <a:pt x="564904" y="1864916"/>
                </a:lnTo>
                <a:lnTo>
                  <a:pt x="571614" y="1870870"/>
                </a:lnTo>
                <a:lnTo>
                  <a:pt x="577929" y="1876426"/>
                </a:lnTo>
                <a:lnTo>
                  <a:pt x="583849" y="1882379"/>
                </a:lnTo>
                <a:lnTo>
                  <a:pt x="588190" y="1888332"/>
                </a:lnTo>
                <a:lnTo>
                  <a:pt x="589769" y="1890713"/>
                </a:lnTo>
                <a:lnTo>
                  <a:pt x="590953" y="1893888"/>
                </a:lnTo>
                <a:lnTo>
                  <a:pt x="591742" y="1896270"/>
                </a:lnTo>
                <a:lnTo>
                  <a:pt x="592137" y="1898651"/>
                </a:lnTo>
                <a:lnTo>
                  <a:pt x="591742" y="1901032"/>
                </a:lnTo>
                <a:lnTo>
                  <a:pt x="590558" y="1903017"/>
                </a:lnTo>
                <a:lnTo>
                  <a:pt x="589374" y="1905001"/>
                </a:lnTo>
                <a:lnTo>
                  <a:pt x="587006" y="1906985"/>
                </a:lnTo>
                <a:lnTo>
                  <a:pt x="583849" y="1908176"/>
                </a:lnTo>
                <a:lnTo>
                  <a:pt x="579902" y="1909367"/>
                </a:lnTo>
                <a:lnTo>
                  <a:pt x="575166" y="1910160"/>
                </a:lnTo>
                <a:lnTo>
                  <a:pt x="569246" y="1910954"/>
                </a:lnTo>
                <a:lnTo>
                  <a:pt x="562141" y="1911351"/>
                </a:lnTo>
                <a:lnTo>
                  <a:pt x="555432" y="1910954"/>
                </a:lnTo>
                <a:lnTo>
                  <a:pt x="549117" y="1910557"/>
                </a:lnTo>
                <a:lnTo>
                  <a:pt x="542802" y="1910160"/>
                </a:lnTo>
                <a:lnTo>
                  <a:pt x="536882" y="1908970"/>
                </a:lnTo>
                <a:lnTo>
                  <a:pt x="531356" y="1907779"/>
                </a:lnTo>
                <a:lnTo>
                  <a:pt x="526225" y="1905795"/>
                </a:lnTo>
                <a:lnTo>
                  <a:pt x="521094" y="1903810"/>
                </a:lnTo>
                <a:lnTo>
                  <a:pt x="515963" y="1901826"/>
                </a:lnTo>
                <a:lnTo>
                  <a:pt x="510833" y="1899445"/>
                </a:lnTo>
                <a:lnTo>
                  <a:pt x="501755" y="1894285"/>
                </a:lnTo>
                <a:lnTo>
                  <a:pt x="493072" y="1888729"/>
                </a:lnTo>
                <a:lnTo>
                  <a:pt x="484389" y="1882379"/>
                </a:lnTo>
                <a:lnTo>
                  <a:pt x="480837" y="1879998"/>
                </a:lnTo>
                <a:lnTo>
                  <a:pt x="478074" y="1878807"/>
                </a:lnTo>
                <a:lnTo>
                  <a:pt x="476495" y="1878807"/>
                </a:lnTo>
                <a:lnTo>
                  <a:pt x="475706" y="1879204"/>
                </a:lnTo>
                <a:lnTo>
                  <a:pt x="474916" y="1880792"/>
                </a:lnTo>
                <a:lnTo>
                  <a:pt x="474522" y="1881982"/>
                </a:lnTo>
                <a:lnTo>
                  <a:pt x="473732" y="1882776"/>
                </a:lnTo>
                <a:lnTo>
                  <a:pt x="472943" y="1883173"/>
                </a:lnTo>
                <a:lnTo>
                  <a:pt x="462681" y="1882776"/>
                </a:lnTo>
                <a:lnTo>
                  <a:pt x="457156" y="1881982"/>
                </a:lnTo>
                <a:lnTo>
                  <a:pt x="455182" y="1881585"/>
                </a:lnTo>
                <a:lnTo>
                  <a:pt x="453603" y="1881188"/>
                </a:lnTo>
                <a:lnTo>
                  <a:pt x="452025" y="1872457"/>
                </a:lnTo>
                <a:lnTo>
                  <a:pt x="450446" y="1865313"/>
                </a:lnTo>
                <a:lnTo>
                  <a:pt x="450051" y="1860154"/>
                </a:lnTo>
                <a:lnTo>
                  <a:pt x="450051" y="1855391"/>
                </a:lnTo>
                <a:lnTo>
                  <a:pt x="450051" y="1852216"/>
                </a:lnTo>
                <a:lnTo>
                  <a:pt x="450446" y="1850232"/>
                </a:lnTo>
                <a:lnTo>
                  <a:pt x="450841" y="1848644"/>
                </a:lnTo>
                <a:lnTo>
                  <a:pt x="449262" y="1846263"/>
                </a:lnTo>
                <a:close/>
                <a:moveTo>
                  <a:pt x="224686" y="1846263"/>
                </a:moveTo>
                <a:lnTo>
                  <a:pt x="314325" y="1846263"/>
                </a:lnTo>
                <a:lnTo>
                  <a:pt x="313124" y="1848644"/>
                </a:lnTo>
                <a:lnTo>
                  <a:pt x="313124" y="1850232"/>
                </a:lnTo>
                <a:lnTo>
                  <a:pt x="313525" y="1852216"/>
                </a:lnTo>
                <a:lnTo>
                  <a:pt x="313925" y="1855391"/>
                </a:lnTo>
                <a:lnTo>
                  <a:pt x="313525" y="1860154"/>
                </a:lnTo>
                <a:lnTo>
                  <a:pt x="313124" y="1865313"/>
                </a:lnTo>
                <a:lnTo>
                  <a:pt x="311924" y="1872457"/>
                </a:lnTo>
                <a:lnTo>
                  <a:pt x="310323" y="1881188"/>
                </a:lnTo>
                <a:lnTo>
                  <a:pt x="308722" y="1881585"/>
                </a:lnTo>
                <a:lnTo>
                  <a:pt x="306321" y="1881982"/>
                </a:lnTo>
                <a:lnTo>
                  <a:pt x="300719" y="1882776"/>
                </a:lnTo>
                <a:lnTo>
                  <a:pt x="290715" y="1883173"/>
                </a:lnTo>
                <a:lnTo>
                  <a:pt x="289914" y="1882776"/>
                </a:lnTo>
                <a:lnTo>
                  <a:pt x="288714" y="1881982"/>
                </a:lnTo>
                <a:lnTo>
                  <a:pt x="288314" y="1880792"/>
                </a:lnTo>
                <a:lnTo>
                  <a:pt x="287513" y="1879204"/>
                </a:lnTo>
                <a:lnTo>
                  <a:pt x="286713" y="1878807"/>
                </a:lnTo>
                <a:lnTo>
                  <a:pt x="285112" y="1878807"/>
                </a:lnTo>
                <a:lnTo>
                  <a:pt x="282311" y="1879998"/>
                </a:lnTo>
                <a:lnTo>
                  <a:pt x="278709" y="1882379"/>
                </a:lnTo>
                <a:lnTo>
                  <a:pt x="270306" y="1888729"/>
                </a:lnTo>
                <a:lnTo>
                  <a:pt x="261102" y="1894285"/>
                </a:lnTo>
                <a:lnTo>
                  <a:pt x="251898" y="1899445"/>
                </a:lnTo>
                <a:lnTo>
                  <a:pt x="246695" y="1901826"/>
                </a:lnTo>
                <a:lnTo>
                  <a:pt x="242293" y="1903810"/>
                </a:lnTo>
                <a:lnTo>
                  <a:pt x="236691" y="1905795"/>
                </a:lnTo>
                <a:lnTo>
                  <a:pt x="231089" y="1907779"/>
                </a:lnTo>
                <a:lnTo>
                  <a:pt x="225486" y="1908970"/>
                </a:lnTo>
                <a:lnTo>
                  <a:pt x="219484" y="1910160"/>
                </a:lnTo>
                <a:lnTo>
                  <a:pt x="213081" y="1910557"/>
                </a:lnTo>
                <a:lnTo>
                  <a:pt x="206678" y="1910954"/>
                </a:lnTo>
                <a:lnTo>
                  <a:pt x="199875" y="1911351"/>
                </a:lnTo>
                <a:lnTo>
                  <a:pt x="192672" y="1910954"/>
                </a:lnTo>
                <a:lnTo>
                  <a:pt x="186669" y="1910160"/>
                </a:lnTo>
                <a:lnTo>
                  <a:pt x="182267" y="1909367"/>
                </a:lnTo>
                <a:lnTo>
                  <a:pt x="178266" y="1908176"/>
                </a:lnTo>
                <a:lnTo>
                  <a:pt x="175064" y="1906985"/>
                </a:lnTo>
                <a:lnTo>
                  <a:pt x="172663" y="1905001"/>
                </a:lnTo>
                <a:lnTo>
                  <a:pt x="171062" y="1903017"/>
                </a:lnTo>
                <a:lnTo>
                  <a:pt x="169862" y="1901032"/>
                </a:lnTo>
                <a:lnTo>
                  <a:pt x="169862" y="1898651"/>
                </a:lnTo>
                <a:lnTo>
                  <a:pt x="169862" y="1896270"/>
                </a:lnTo>
                <a:lnTo>
                  <a:pt x="170662" y="1893888"/>
                </a:lnTo>
                <a:lnTo>
                  <a:pt x="171863" y="1890713"/>
                </a:lnTo>
                <a:lnTo>
                  <a:pt x="173864" y="1888332"/>
                </a:lnTo>
                <a:lnTo>
                  <a:pt x="177865" y="1882379"/>
                </a:lnTo>
                <a:lnTo>
                  <a:pt x="183868" y="1876426"/>
                </a:lnTo>
                <a:lnTo>
                  <a:pt x="190271" y="1870870"/>
                </a:lnTo>
                <a:lnTo>
                  <a:pt x="197074" y="1864916"/>
                </a:lnTo>
                <a:lnTo>
                  <a:pt x="203877" y="1860154"/>
                </a:lnTo>
                <a:lnTo>
                  <a:pt x="210279" y="1855391"/>
                </a:lnTo>
                <a:lnTo>
                  <a:pt x="220284" y="1848644"/>
                </a:lnTo>
                <a:lnTo>
                  <a:pt x="224686" y="1846263"/>
                </a:lnTo>
                <a:close/>
                <a:moveTo>
                  <a:pt x="1862137" y="1284288"/>
                </a:moveTo>
                <a:lnTo>
                  <a:pt x="1861739" y="1287447"/>
                </a:lnTo>
                <a:lnTo>
                  <a:pt x="1860144" y="1296135"/>
                </a:lnTo>
                <a:lnTo>
                  <a:pt x="1858151" y="1308772"/>
                </a:lnTo>
                <a:lnTo>
                  <a:pt x="1856557" y="1315880"/>
                </a:lnTo>
                <a:lnTo>
                  <a:pt x="1854564" y="1322988"/>
                </a:lnTo>
                <a:lnTo>
                  <a:pt x="1852172" y="1330097"/>
                </a:lnTo>
                <a:lnTo>
                  <a:pt x="1849781" y="1337205"/>
                </a:lnTo>
                <a:lnTo>
                  <a:pt x="1846194" y="1343918"/>
                </a:lnTo>
                <a:lnTo>
                  <a:pt x="1843005" y="1350237"/>
                </a:lnTo>
                <a:lnTo>
                  <a:pt x="1838620" y="1355370"/>
                </a:lnTo>
                <a:lnTo>
                  <a:pt x="1836627" y="1357345"/>
                </a:lnTo>
                <a:lnTo>
                  <a:pt x="1834634" y="1359714"/>
                </a:lnTo>
                <a:lnTo>
                  <a:pt x="1831844" y="1361294"/>
                </a:lnTo>
                <a:lnTo>
                  <a:pt x="1829453" y="1362478"/>
                </a:lnTo>
                <a:lnTo>
                  <a:pt x="1826264" y="1363268"/>
                </a:lnTo>
                <a:lnTo>
                  <a:pt x="1823474" y="1363663"/>
                </a:lnTo>
                <a:lnTo>
                  <a:pt x="1820285" y="1363663"/>
                </a:lnTo>
                <a:lnTo>
                  <a:pt x="1816698" y="1363663"/>
                </a:lnTo>
                <a:lnTo>
                  <a:pt x="1814306" y="1363268"/>
                </a:lnTo>
                <a:lnTo>
                  <a:pt x="1811117" y="1362873"/>
                </a:lnTo>
                <a:lnTo>
                  <a:pt x="1809124" y="1362084"/>
                </a:lnTo>
                <a:lnTo>
                  <a:pt x="1807131" y="1361294"/>
                </a:lnTo>
                <a:lnTo>
                  <a:pt x="1805138" y="1360109"/>
                </a:lnTo>
                <a:lnTo>
                  <a:pt x="1803544" y="1358135"/>
                </a:lnTo>
                <a:lnTo>
                  <a:pt x="1802348" y="1356555"/>
                </a:lnTo>
                <a:lnTo>
                  <a:pt x="1801153" y="1354975"/>
                </a:lnTo>
                <a:lnTo>
                  <a:pt x="1800355" y="1353001"/>
                </a:lnTo>
                <a:lnTo>
                  <a:pt x="1799558" y="1350237"/>
                </a:lnTo>
                <a:lnTo>
                  <a:pt x="1798362" y="1345498"/>
                </a:lnTo>
                <a:lnTo>
                  <a:pt x="1797964" y="1339969"/>
                </a:lnTo>
                <a:lnTo>
                  <a:pt x="1797565" y="1334835"/>
                </a:lnTo>
                <a:lnTo>
                  <a:pt x="1796369" y="1330886"/>
                </a:lnTo>
                <a:lnTo>
                  <a:pt x="1795971" y="1329702"/>
                </a:lnTo>
                <a:lnTo>
                  <a:pt x="1795174" y="1328912"/>
                </a:lnTo>
                <a:lnTo>
                  <a:pt x="1794376" y="1328122"/>
                </a:lnTo>
                <a:lnTo>
                  <a:pt x="1793579" y="1328122"/>
                </a:lnTo>
                <a:lnTo>
                  <a:pt x="1791985" y="1328122"/>
                </a:lnTo>
                <a:lnTo>
                  <a:pt x="1791188" y="1328517"/>
                </a:lnTo>
                <a:lnTo>
                  <a:pt x="1790390" y="1328912"/>
                </a:lnTo>
                <a:lnTo>
                  <a:pt x="1789992" y="1329702"/>
                </a:lnTo>
                <a:lnTo>
                  <a:pt x="1788796" y="1332071"/>
                </a:lnTo>
                <a:lnTo>
                  <a:pt x="1788398" y="1336020"/>
                </a:lnTo>
                <a:lnTo>
                  <a:pt x="1787999" y="1337995"/>
                </a:lnTo>
                <a:lnTo>
                  <a:pt x="1787600" y="1340759"/>
                </a:lnTo>
                <a:lnTo>
                  <a:pt x="1785209" y="1346288"/>
                </a:lnTo>
                <a:lnTo>
                  <a:pt x="1782020" y="1351816"/>
                </a:lnTo>
                <a:lnTo>
                  <a:pt x="1778034" y="1356950"/>
                </a:lnTo>
                <a:lnTo>
                  <a:pt x="1776440" y="1358529"/>
                </a:lnTo>
                <a:lnTo>
                  <a:pt x="1774845" y="1360504"/>
                </a:lnTo>
                <a:lnTo>
                  <a:pt x="1773251" y="1361294"/>
                </a:lnTo>
                <a:lnTo>
                  <a:pt x="1771657" y="1361294"/>
                </a:lnTo>
                <a:lnTo>
                  <a:pt x="1770859" y="1360899"/>
                </a:lnTo>
                <a:lnTo>
                  <a:pt x="1770062" y="1358924"/>
                </a:lnTo>
                <a:lnTo>
                  <a:pt x="1770062" y="1356555"/>
                </a:lnTo>
                <a:lnTo>
                  <a:pt x="1770062" y="1353396"/>
                </a:lnTo>
                <a:lnTo>
                  <a:pt x="1772454" y="1335230"/>
                </a:lnTo>
                <a:lnTo>
                  <a:pt x="1774048" y="1326148"/>
                </a:lnTo>
                <a:lnTo>
                  <a:pt x="1775643" y="1317460"/>
                </a:lnTo>
                <a:lnTo>
                  <a:pt x="1778034" y="1309957"/>
                </a:lnTo>
                <a:lnTo>
                  <a:pt x="1779628" y="1306797"/>
                </a:lnTo>
                <a:lnTo>
                  <a:pt x="1781223" y="1303638"/>
                </a:lnTo>
                <a:lnTo>
                  <a:pt x="1782817" y="1301269"/>
                </a:lnTo>
                <a:lnTo>
                  <a:pt x="1784810" y="1299689"/>
                </a:lnTo>
                <a:lnTo>
                  <a:pt x="1787202" y="1298110"/>
                </a:lnTo>
                <a:lnTo>
                  <a:pt x="1789593" y="1297715"/>
                </a:lnTo>
                <a:lnTo>
                  <a:pt x="1862137" y="1284288"/>
                </a:lnTo>
                <a:close/>
                <a:moveTo>
                  <a:pt x="42862" y="1284288"/>
                </a:moveTo>
                <a:lnTo>
                  <a:pt x="114155" y="1297983"/>
                </a:lnTo>
                <a:lnTo>
                  <a:pt x="116114" y="1298386"/>
                </a:lnTo>
                <a:lnTo>
                  <a:pt x="118073" y="1299595"/>
                </a:lnTo>
                <a:lnTo>
                  <a:pt x="120423" y="1301609"/>
                </a:lnTo>
                <a:lnTo>
                  <a:pt x="121990" y="1303623"/>
                </a:lnTo>
                <a:lnTo>
                  <a:pt x="123557" y="1306845"/>
                </a:lnTo>
                <a:lnTo>
                  <a:pt x="125124" y="1310067"/>
                </a:lnTo>
                <a:lnTo>
                  <a:pt x="127474" y="1318123"/>
                </a:lnTo>
                <a:lnTo>
                  <a:pt x="129433" y="1326985"/>
                </a:lnTo>
                <a:lnTo>
                  <a:pt x="130608" y="1335847"/>
                </a:lnTo>
                <a:lnTo>
                  <a:pt x="133350" y="1354376"/>
                </a:lnTo>
                <a:lnTo>
                  <a:pt x="133350" y="1358001"/>
                </a:lnTo>
                <a:lnTo>
                  <a:pt x="132958" y="1360820"/>
                </a:lnTo>
                <a:lnTo>
                  <a:pt x="132566" y="1362029"/>
                </a:lnTo>
                <a:lnTo>
                  <a:pt x="131000" y="1362834"/>
                </a:lnTo>
                <a:lnTo>
                  <a:pt x="129824" y="1362432"/>
                </a:lnTo>
                <a:lnTo>
                  <a:pt x="128257" y="1361626"/>
                </a:lnTo>
                <a:lnTo>
                  <a:pt x="126691" y="1360418"/>
                </a:lnTo>
                <a:lnTo>
                  <a:pt x="124732" y="1358001"/>
                </a:lnTo>
                <a:lnTo>
                  <a:pt x="121598" y="1353167"/>
                </a:lnTo>
                <a:lnTo>
                  <a:pt x="118073" y="1347528"/>
                </a:lnTo>
                <a:lnTo>
                  <a:pt x="116114" y="1341486"/>
                </a:lnTo>
                <a:lnTo>
                  <a:pt x="115331" y="1339069"/>
                </a:lnTo>
                <a:lnTo>
                  <a:pt x="115331" y="1336652"/>
                </a:lnTo>
                <a:lnTo>
                  <a:pt x="114939" y="1333430"/>
                </a:lnTo>
                <a:lnTo>
                  <a:pt x="113764" y="1330610"/>
                </a:lnTo>
                <a:lnTo>
                  <a:pt x="112980" y="1329805"/>
                </a:lnTo>
                <a:lnTo>
                  <a:pt x="111805" y="1328999"/>
                </a:lnTo>
                <a:lnTo>
                  <a:pt x="111022" y="1328596"/>
                </a:lnTo>
                <a:lnTo>
                  <a:pt x="110238" y="1328596"/>
                </a:lnTo>
                <a:lnTo>
                  <a:pt x="109455" y="1328999"/>
                </a:lnTo>
                <a:lnTo>
                  <a:pt x="108671" y="1329402"/>
                </a:lnTo>
                <a:lnTo>
                  <a:pt x="107888" y="1330610"/>
                </a:lnTo>
                <a:lnTo>
                  <a:pt x="107104" y="1332221"/>
                </a:lnTo>
                <a:lnTo>
                  <a:pt x="106321" y="1335444"/>
                </a:lnTo>
                <a:lnTo>
                  <a:pt x="105929" y="1341083"/>
                </a:lnTo>
                <a:lnTo>
                  <a:pt x="105146" y="1346722"/>
                </a:lnTo>
                <a:lnTo>
                  <a:pt x="104362" y="1351556"/>
                </a:lnTo>
                <a:lnTo>
                  <a:pt x="103579" y="1353973"/>
                </a:lnTo>
                <a:lnTo>
                  <a:pt x="102795" y="1355987"/>
                </a:lnTo>
                <a:lnTo>
                  <a:pt x="101620" y="1358001"/>
                </a:lnTo>
                <a:lnTo>
                  <a:pt x="100445" y="1360015"/>
                </a:lnTo>
                <a:lnTo>
                  <a:pt x="98487" y="1361223"/>
                </a:lnTo>
                <a:lnTo>
                  <a:pt x="96920" y="1362432"/>
                </a:lnTo>
                <a:lnTo>
                  <a:pt x="94961" y="1363237"/>
                </a:lnTo>
                <a:lnTo>
                  <a:pt x="92611" y="1364043"/>
                </a:lnTo>
                <a:lnTo>
                  <a:pt x="89869" y="1364848"/>
                </a:lnTo>
                <a:lnTo>
                  <a:pt x="87127" y="1365251"/>
                </a:lnTo>
                <a:lnTo>
                  <a:pt x="80467" y="1364848"/>
                </a:lnTo>
                <a:lnTo>
                  <a:pt x="77725" y="1364446"/>
                </a:lnTo>
                <a:lnTo>
                  <a:pt x="74983" y="1363640"/>
                </a:lnTo>
                <a:lnTo>
                  <a:pt x="72633" y="1362432"/>
                </a:lnTo>
                <a:lnTo>
                  <a:pt x="69891" y="1360820"/>
                </a:lnTo>
                <a:lnTo>
                  <a:pt x="67932" y="1358806"/>
                </a:lnTo>
                <a:lnTo>
                  <a:pt x="65190" y="1356792"/>
                </a:lnTo>
                <a:lnTo>
                  <a:pt x="61665" y="1351153"/>
                </a:lnTo>
                <a:lnTo>
                  <a:pt x="57747" y="1345111"/>
                </a:lnTo>
                <a:lnTo>
                  <a:pt x="55005" y="1338263"/>
                </a:lnTo>
                <a:lnTo>
                  <a:pt x="52655" y="1331013"/>
                </a:lnTo>
                <a:lnTo>
                  <a:pt x="49913" y="1323360"/>
                </a:lnTo>
                <a:lnTo>
                  <a:pt x="48346" y="1316109"/>
                </a:lnTo>
                <a:lnTo>
                  <a:pt x="46779" y="1308859"/>
                </a:lnTo>
                <a:lnTo>
                  <a:pt x="44037" y="1296372"/>
                </a:lnTo>
                <a:lnTo>
                  <a:pt x="43254" y="1287511"/>
                </a:lnTo>
                <a:lnTo>
                  <a:pt x="42862" y="1284288"/>
                </a:lnTo>
                <a:close/>
                <a:moveTo>
                  <a:pt x="1298517" y="998258"/>
                </a:moveTo>
                <a:lnTo>
                  <a:pt x="1247697" y="1005006"/>
                </a:lnTo>
                <a:lnTo>
                  <a:pt x="970168" y="1039940"/>
                </a:lnTo>
                <a:lnTo>
                  <a:pt x="956272" y="1045895"/>
                </a:lnTo>
                <a:lnTo>
                  <a:pt x="928877" y="1057010"/>
                </a:lnTo>
                <a:lnTo>
                  <a:pt x="879644" y="1076859"/>
                </a:lnTo>
                <a:lnTo>
                  <a:pt x="925700" y="1070905"/>
                </a:lnTo>
                <a:lnTo>
                  <a:pt x="946743" y="1068523"/>
                </a:lnTo>
                <a:lnTo>
                  <a:pt x="1317972" y="1020885"/>
                </a:lnTo>
                <a:lnTo>
                  <a:pt x="1314399" y="1016122"/>
                </a:lnTo>
                <a:lnTo>
                  <a:pt x="1298517" y="998258"/>
                </a:lnTo>
                <a:close/>
                <a:moveTo>
                  <a:pt x="1085309" y="949429"/>
                </a:moveTo>
                <a:lnTo>
                  <a:pt x="951111" y="956178"/>
                </a:lnTo>
                <a:lnTo>
                  <a:pt x="912995" y="958163"/>
                </a:lnTo>
                <a:lnTo>
                  <a:pt x="891952" y="958957"/>
                </a:lnTo>
                <a:lnTo>
                  <a:pt x="653731" y="981585"/>
                </a:lnTo>
                <a:lnTo>
                  <a:pt x="641819" y="988730"/>
                </a:lnTo>
                <a:lnTo>
                  <a:pt x="569956" y="1031207"/>
                </a:lnTo>
                <a:lnTo>
                  <a:pt x="947934" y="971263"/>
                </a:lnTo>
                <a:lnTo>
                  <a:pt x="990814" y="964515"/>
                </a:lnTo>
                <a:lnTo>
                  <a:pt x="999549" y="962927"/>
                </a:lnTo>
                <a:lnTo>
                  <a:pt x="1085309" y="949429"/>
                </a:lnTo>
                <a:close/>
                <a:moveTo>
                  <a:pt x="606483" y="818030"/>
                </a:moveTo>
                <a:lnTo>
                  <a:pt x="609660" y="823191"/>
                </a:lnTo>
                <a:lnTo>
                  <a:pt x="612836" y="831527"/>
                </a:lnTo>
                <a:lnTo>
                  <a:pt x="621174" y="852964"/>
                </a:lnTo>
                <a:lnTo>
                  <a:pt x="619188" y="828351"/>
                </a:lnTo>
                <a:lnTo>
                  <a:pt x="606483" y="818030"/>
                </a:lnTo>
                <a:close/>
                <a:moveTo>
                  <a:pt x="1283033" y="812472"/>
                </a:moveTo>
                <a:lnTo>
                  <a:pt x="1282239" y="812869"/>
                </a:lnTo>
                <a:lnTo>
                  <a:pt x="1281445" y="814060"/>
                </a:lnTo>
                <a:lnTo>
                  <a:pt x="1273504" y="824381"/>
                </a:lnTo>
                <a:lnTo>
                  <a:pt x="1265960" y="835100"/>
                </a:lnTo>
                <a:lnTo>
                  <a:pt x="1263578" y="838276"/>
                </a:lnTo>
                <a:lnTo>
                  <a:pt x="1256034" y="951811"/>
                </a:lnTo>
                <a:lnTo>
                  <a:pt x="1261990" y="924023"/>
                </a:lnTo>
                <a:lnTo>
                  <a:pt x="1268342" y="897425"/>
                </a:lnTo>
                <a:lnTo>
                  <a:pt x="1279062" y="850185"/>
                </a:lnTo>
                <a:lnTo>
                  <a:pt x="1282239" y="832321"/>
                </a:lnTo>
                <a:lnTo>
                  <a:pt x="1283430" y="825175"/>
                </a:lnTo>
                <a:lnTo>
                  <a:pt x="1284621" y="819618"/>
                </a:lnTo>
                <a:lnTo>
                  <a:pt x="1284621" y="815251"/>
                </a:lnTo>
                <a:lnTo>
                  <a:pt x="1283827" y="812869"/>
                </a:lnTo>
                <a:lnTo>
                  <a:pt x="1283430" y="812472"/>
                </a:lnTo>
                <a:lnTo>
                  <a:pt x="1283033" y="812472"/>
                </a:lnTo>
                <a:close/>
                <a:moveTo>
                  <a:pt x="266522" y="615950"/>
                </a:moveTo>
                <a:lnTo>
                  <a:pt x="270489" y="616347"/>
                </a:lnTo>
                <a:lnTo>
                  <a:pt x="273661" y="619521"/>
                </a:lnTo>
                <a:lnTo>
                  <a:pt x="344258" y="879386"/>
                </a:lnTo>
                <a:lnTo>
                  <a:pt x="345448" y="868674"/>
                </a:lnTo>
                <a:lnTo>
                  <a:pt x="370434" y="687760"/>
                </a:lnTo>
                <a:lnTo>
                  <a:pt x="364485" y="673081"/>
                </a:lnTo>
                <a:lnTo>
                  <a:pt x="370831" y="674271"/>
                </a:lnTo>
                <a:lnTo>
                  <a:pt x="377573" y="675858"/>
                </a:lnTo>
                <a:lnTo>
                  <a:pt x="383919" y="676255"/>
                </a:lnTo>
                <a:lnTo>
                  <a:pt x="390265" y="676652"/>
                </a:lnTo>
                <a:lnTo>
                  <a:pt x="396214" y="676255"/>
                </a:lnTo>
                <a:lnTo>
                  <a:pt x="402957" y="675858"/>
                </a:lnTo>
                <a:lnTo>
                  <a:pt x="409699" y="674668"/>
                </a:lnTo>
                <a:lnTo>
                  <a:pt x="416045" y="673478"/>
                </a:lnTo>
                <a:lnTo>
                  <a:pt x="412872" y="683793"/>
                </a:lnTo>
                <a:lnTo>
                  <a:pt x="409699" y="694108"/>
                </a:lnTo>
                <a:lnTo>
                  <a:pt x="407716" y="704820"/>
                </a:lnTo>
                <a:lnTo>
                  <a:pt x="406526" y="716326"/>
                </a:lnTo>
                <a:lnTo>
                  <a:pt x="406129" y="724657"/>
                </a:lnTo>
                <a:lnTo>
                  <a:pt x="405733" y="734973"/>
                </a:lnTo>
                <a:lnTo>
                  <a:pt x="405733" y="746875"/>
                </a:lnTo>
                <a:lnTo>
                  <a:pt x="406526" y="759967"/>
                </a:lnTo>
                <a:lnTo>
                  <a:pt x="407319" y="774250"/>
                </a:lnTo>
                <a:lnTo>
                  <a:pt x="408509" y="789326"/>
                </a:lnTo>
                <a:lnTo>
                  <a:pt x="412079" y="823049"/>
                </a:lnTo>
                <a:lnTo>
                  <a:pt x="416045" y="859549"/>
                </a:lnTo>
                <a:lnTo>
                  <a:pt x="421597" y="897636"/>
                </a:lnTo>
                <a:lnTo>
                  <a:pt x="427546" y="936914"/>
                </a:lnTo>
                <a:lnTo>
                  <a:pt x="433496" y="976191"/>
                </a:lnTo>
                <a:lnTo>
                  <a:pt x="445791" y="1051175"/>
                </a:lnTo>
                <a:lnTo>
                  <a:pt x="456896" y="1114257"/>
                </a:lnTo>
                <a:lnTo>
                  <a:pt x="468398" y="1176546"/>
                </a:lnTo>
                <a:lnTo>
                  <a:pt x="469587" y="1181703"/>
                </a:lnTo>
                <a:lnTo>
                  <a:pt x="471967" y="1187258"/>
                </a:lnTo>
                <a:lnTo>
                  <a:pt x="474347" y="1192415"/>
                </a:lnTo>
                <a:lnTo>
                  <a:pt x="477123" y="1197573"/>
                </a:lnTo>
                <a:lnTo>
                  <a:pt x="481089" y="1201937"/>
                </a:lnTo>
                <a:lnTo>
                  <a:pt x="485055" y="1206301"/>
                </a:lnTo>
                <a:lnTo>
                  <a:pt x="489418" y="1210269"/>
                </a:lnTo>
                <a:lnTo>
                  <a:pt x="494177" y="1213046"/>
                </a:lnTo>
                <a:lnTo>
                  <a:pt x="500920" y="1217410"/>
                </a:lnTo>
                <a:lnTo>
                  <a:pt x="508059" y="1220187"/>
                </a:lnTo>
                <a:lnTo>
                  <a:pt x="515594" y="1222964"/>
                </a:lnTo>
                <a:lnTo>
                  <a:pt x="523527" y="1225345"/>
                </a:lnTo>
                <a:lnTo>
                  <a:pt x="531459" y="1227329"/>
                </a:lnTo>
                <a:lnTo>
                  <a:pt x="540581" y="1228519"/>
                </a:lnTo>
                <a:lnTo>
                  <a:pt x="549306" y="1228915"/>
                </a:lnTo>
                <a:lnTo>
                  <a:pt x="558428" y="1229312"/>
                </a:lnTo>
                <a:lnTo>
                  <a:pt x="566757" y="1229312"/>
                </a:lnTo>
                <a:lnTo>
                  <a:pt x="574689" y="1228519"/>
                </a:lnTo>
                <a:lnTo>
                  <a:pt x="583018" y="1228122"/>
                </a:lnTo>
                <a:lnTo>
                  <a:pt x="590950" y="1226932"/>
                </a:lnTo>
                <a:lnTo>
                  <a:pt x="595313" y="1274937"/>
                </a:lnTo>
                <a:lnTo>
                  <a:pt x="591347" y="1282476"/>
                </a:lnTo>
                <a:lnTo>
                  <a:pt x="588174" y="1290410"/>
                </a:lnTo>
                <a:lnTo>
                  <a:pt x="585398" y="1298742"/>
                </a:lnTo>
                <a:lnTo>
                  <a:pt x="583018" y="1306677"/>
                </a:lnTo>
                <a:lnTo>
                  <a:pt x="581432" y="1314612"/>
                </a:lnTo>
                <a:lnTo>
                  <a:pt x="579845" y="1322150"/>
                </a:lnTo>
                <a:lnTo>
                  <a:pt x="577466" y="1336829"/>
                </a:lnTo>
                <a:lnTo>
                  <a:pt x="573896" y="1342780"/>
                </a:lnTo>
                <a:lnTo>
                  <a:pt x="540581" y="1790304"/>
                </a:lnTo>
                <a:lnTo>
                  <a:pt x="537011" y="1789908"/>
                </a:lnTo>
                <a:lnTo>
                  <a:pt x="448170" y="1789908"/>
                </a:lnTo>
                <a:lnTo>
                  <a:pt x="444997" y="1789908"/>
                </a:lnTo>
                <a:lnTo>
                  <a:pt x="441428" y="1790304"/>
                </a:lnTo>
                <a:lnTo>
                  <a:pt x="434685" y="1792288"/>
                </a:lnTo>
                <a:lnTo>
                  <a:pt x="390265" y="1442759"/>
                </a:lnTo>
                <a:lnTo>
                  <a:pt x="383919" y="1443156"/>
                </a:lnTo>
                <a:lnTo>
                  <a:pt x="377970" y="1443553"/>
                </a:lnTo>
                <a:lnTo>
                  <a:pt x="373607" y="1443156"/>
                </a:lnTo>
                <a:lnTo>
                  <a:pt x="369641" y="1442759"/>
                </a:lnTo>
                <a:lnTo>
                  <a:pt x="327600" y="1792288"/>
                </a:lnTo>
                <a:lnTo>
                  <a:pt x="320461" y="1790304"/>
                </a:lnTo>
                <a:lnTo>
                  <a:pt x="316892" y="1789908"/>
                </a:lnTo>
                <a:lnTo>
                  <a:pt x="312926" y="1789908"/>
                </a:lnTo>
                <a:lnTo>
                  <a:pt x="224085" y="1789908"/>
                </a:lnTo>
                <a:lnTo>
                  <a:pt x="221309" y="1790304"/>
                </a:lnTo>
                <a:lnTo>
                  <a:pt x="218532" y="1790701"/>
                </a:lnTo>
                <a:lnTo>
                  <a:pt x="187597" y="1376503"/>
                </a:lnTo>
                <a:lnTo>
                  <a:pt x="188787" y="1369759"/>
                </a:lnTo>
                <a:lnTo>
                  <a:pt x="189580" y="1363014"/>
                </a:lnTo>
                <a:lnTo>
                  <a:pt x="189977" y="1355873"/>
                </a:lnTo>
                <a:lnTo>
                  <a:pt x="189580" y="1348335"/>
                </a:lnTo>
                <a:lnTo>
                  <a:pt x="188390" y="1338416"/>
                </a:lnTo>
                <a:lnTo>
                  <a:pt x="187200" y="1327704"/>
                </a:lnTo>
                <a:lnTo>
                  <a:pt x="184821" y="1315802"/>
                </a:lnTo>
                <a:lnTo>
                  <a:pt x="182044" y="1303503"/>
                </a:lnTo>
                <a:lnTo>
                  <a:pt x="179665" y="1297552"/>
                </a:lnTo>
                <a:lnTo>
                  <a:pt x="177682" y="1291601"/>
                </a:lnTo>
                <a:lnTo>
                  <a:pt x="175302" y="1285649"/>
                </a:lnTo>
                <a:lnTo>
                  <a:pt x="172526" y="1279698"/>
                </a:lnTo>
                <a:lnTo>
                  <a:pt x="169353" y="1274144"/>
                </a:lnTo>
                <a:lnTo>
                  <a:pt x="165783" y="1268590"/>
                </a:lnTo>
                <a:lnTo>
                  <a:pt x="161817" y="1263829"/>
                </a:lnTo>
                <a:lnTo>
                  <a:pt x="157058" y="1259465"/>
                </a:lnTo>
                <a:lnTo>
                  <a:pt x="149919" y="1178133"/>
                </a:lnTo>
                <a:lnTo>
                  <a:pt x="144763" y="1121795"/>
                </a:lnTo>
                <a:lnTo>
                  <a:pt x="140004" y="1058317"/>
                </a:lnTo>
                <a:lnTo>
                  <a:pt x="124536" y="836538"/>
                </a:lnTo>
                <a:lnTo>
                  <a:pt x="118587" y="831381"/>
                </a:lnTo>
                <a:lnTo>
                  <a:pt x="113034" y="825430"/>
                </a:lnTo>
                <a:lnTo>
                  <a:pt x="112637" y="825033"/>
                </a:lnTo>
                <a:lnTo>
                  <a:pt x="111844" y="825430"/>
                </a:lnTo>
                <a:lnTo>
                  <a:pt x="111051" y="827413"/>
                </a:lnTo>
                <a:lnTo>
                  <a:pt x="110654" y="831381"/>
                </a:lnTo>
                <a:lnTo>
                  <a:pt x="110258" y="836142"/>
                </a:lnTo>
                <a:lnTo>
                  <a:pt x="110258" y="851614"/>
                </a:lnTo>
                <a:lnTo>
                  <a:pt x="110258" y="871452"/>
                </a:lnTo>
                <a:lnTo>
                  <a:pt x="111051" y="925012"/>
                </a:lnTo>
                <a:lnTo>
                  <a:pt x="113827" y="990474"/>
                </a:lnTo>
                <a:lnTo>
                  <a:pt x="116603" y="1061491"/>
                </a:lnTo>
                <a:lnTo>
                  <a:pt x="119776" y="1131317"/>
                </a:lnTo>
                <a:lnTo>
                  <a:pt x="122949" y="1194002"/>
                </a:lnTo>
                <a:lnTo>
                  <a:pt x="126519" y="1243595"/>
                </a:lnTo>
                <a:lnTo>
                  <a:pt x="124536" y="1243198"/>
                </a:lnTo>
                <a:lnTo>
                  <a:pt x="122553" y="1242801"/>
                </a:lnTo>
                <a:lnTo>
                  <a:pt x="52353" y="1229312"/>
                </a:lnTo>
                <a:lnTo>
                  <a:pt x="47197" y="1228915"/>
                </a:lnTo>
                <a:lnTo>
                  <a:pt x="42041" y="1228519"/>
                </a:lnTo>
                <a:lnTo>
                  <a:pt x="36091" y="1228915"/>
                </a:lnTo>
                <a:lnTo>
                  <a:pt x="30539" y="1229709"/>
                </a:lnTo>
                <a:lnTo>
                  <a:pt x="27763" y="1205508"/>
                </a:lnTo>
                <a:lnTo>
                  <a:pt x="24590" y="1176942"/>
                </a:lnTo>
                <a:lnTo>
                  <a:pt x="21417" y="1145203"/>
                </a:lnTo>
                <a:lnTo>
                  <a:pt x="18244" y="1110290"/>
                </a:lnTo>
                <a:lnTo>
                  <a:pt x="12295" y="1036099"/>
                </a:lnTo>
                <a:lnTo>
                  <a:pt x="7139" y="959925"/>
                </a:lnTo>
                <a:lnTo>
                  <a:pt x="3173" y="887321"/>
                </a:lnTo>
                <a:lnTo>
                  <a:pt x="1586" y="853995"/>
                </a:lnTo>
                <a:lnTo>
                  <a:pt x="793" y="824636"/>
                </a:lnTo>
                <a:lnTo>
                  <a:pt x="0" y="798848"/>
                </a:lnTo>
                <a:lnTo>
                  <a:pt x="0" y="777424"/>
                </a:lnTo>
                <a:lnTo>
                  <a:pt x="396" y="761554"/>
                </a:lnTo>
                <a:lnTo>
                  <a:pt x="793" y="755603"/>
                </a:lnTo>
                <a:lnTo>
                  <a:pt x="1190" y="752032"/>
                </a:lnTo>
                <a:lnTo>
                  <a:pt x="1983" y="744494"/>
                </a:lnTo>
                <a:lnTo>
                  <a:pt x="3569" y="737353"/>
                </a:lnTo>
                <a:lnTo>
                  <a:pt x="5949" y="730608"/>
                </a:lnTo>
                <a:lnTo>
                  <a:pt x="8725" y="723864"/>
                </a:lnTo>
                <a:lnTo>
                  <a:pt x="12691" y="717516"/>
                </a:lnTo>
                <a:lnTo>
                  <a:pt x="16658" y="711168"/>
                </a:lnTo>
                <a:lnTo>
                  <a:pt x="21813" y="705217"/>
                </a:lnTo>
                <a:lnTo>
                  <a:pt x="27763" y="699266"/>
                </a:lnTo>
                <a:lnTo>
                  <a:pt x="33712" y="693711"/>
                </a:lnTo>
                <a:lnTo>
                  <a:pt x="40454" y="688157"/>
                </a:lnTo>
                <a:lnTo>
                  <a:pt x="47593" y="683396"/>
                </a:lnTo>
                <a:lnTo>
                  <a:pt x="55525" y="678239"/>
                </a:lnTo>
                <a:lnTo>
                  <a:pt x="63458" y="673478"/>
                </a:lnTo>
                <a:lnTo>
                  <a:pt x="72183" y="669113"/>
                </a:lnTo>
                <a:lnTo>
                  <a:pt x="81305" y="664353"/>
                </a:lnTo>
                <a:lnTo>
                  <a:pt x="90427" y="659988"/>
                </a:lnTo>
                <a:lnTo>
                  <a:pt x="99946" y="656418"/>
                </a:lnTo>
                <a:lnTo>
                  <a:pt x="109861" y="652450"/>
                </a:lnTo>
                <a:lnTo>
                  <a:pt x="130485" y="645309"/>
                </a:lnTo>
                <a:lnTo>
                  <a:pt x="151902" y="638564"/>
                </a:lnTo>
                <a:lnTo>
                  <a:pt x="174112" y="633010"/>
                </a:lnTo>
                <a:lnTo>
                  <a:pt x="196322" y="627456"/>
                </a:lnTo>
                <a:lnTo>
                  <a:pt x="218532" y="623488"/>
                </a:lnTo>
                <a:lnTo>
                  <a:pt x="241139" y="619521"/>
                </a:lnTo>
                <a:lnTo>
                  <a:pt x="262953" y="616347"/>
                </a:lnTo>
                <a:lnTo>
                  <a:pt x="266522" y="615950"/>
                </a:lnTo>
                <a:close/>
                <a:moveTo>
                  <a:pt x="1664891" y="614363"/>
                </a:moveTo>
                <a:lnTo>
                  <a:pt x="1675210" y="614363"/>
                </a:lnTo>
                <a:lnTo>
                  <a:pt x="1686322" y="614760"/>
                </a:lnTo>
                <a:lnTo>
                  <a:pt x="1697038" y="615554"/>
                </a:lnTo>
                <a:lnTo>
                  <a:pt x="1707754" y="617142"/>
                </a:lnTo>
                <a:lnTo>
                  <a:pt x="1718866" y="619127"/>
                </a:lnTo>
                <a:lnTo>
                  <a:pt x="1729582" y="621906"/>
                </a:lnTo>
                <a:lnTo>
                  <a:pt x="1740297" y="624288"/>
                </a:lnTo>
                <a:lnTo>
                  <a:pt x="1750616" y="627861"/>
                </a:lnTo>
                <a:lnTo>
                  <a:pt x="1761729" y="631435"/>
                </a:lnTo>
                <a:lnTo>
                  <a:pt x="1772047" y="635405"/>
                </a:lnTo>
                <a:lnTo>
                  <a:pt x="1782366" y="638978"/>
                </a:lnTo>
                <a:lnTo>
                  <a:pt x="1792288" y="643742"/>
                </a:lnTo>
                <a:lnTo>
                  <a:pt x="1802210" y="648506"/>
                </a:lnTo>
                <a:lnTo>
                  <a:pt x="1821260" y="657637"/>
                </a:lnTo>
                <a:lnTo>
                  <a:pt x="1838326" y="667562"/>
                </a:lnTo>
                <a:lnTo>
                  <a:pt x="1854994" y="677885"/>
                </a:lnTo>
                <a:lnTo>
                  <a:pt x="1869282" y="687810"/>
                </a:lnTo>
                <a:lnTo>
                  <a:pt x="1881982" y="697338"/>
                </a:lnTo>
                <a:lnTo>
                  <a:pt x="1892301" y="706072"/>
                </a:lnTo>
                <a:lnTo>
                  <a:pt x="1900635" y="714012"/>
                </a:lnTo>
                <a:lnTo>
                  <a:pt x="1903810" y="717585"/>
                </a:lnTo>
                <a:lnTo>
                  <a:pt x="1905794" y="720761"/>
                </a:lnTo>
                <a:lnTo>
                  <a:pt x="1907779" y="723541"/>
                </a:lnTo>
                <a:lnTo>
                  <a:pt x="1908969" y="725923"/>
                </a:lnTo>
                <a:lnTo>
                  <a:pt x="1909366" y="730290"/>
                </a:lnTo>
                <a:lnTo>
                  <a:pt x="1909763" y="735848"/>
                </a:lnTo>
                <a:lnTo>
                  <a:pt x="1909763" y="752125"/>
                </a:lnTo>
                <a:lnTo>
                  <a:pt x="1908969" y="773961"/>
                </a:lnTo>
                <a:lnTo>
                  <a:pt x="1907779" y="800957"/>
                </a:lnTo>
                <a:lnTo>
                  <a:pt x="1905794" y="832321"/>
                </a:lnTo>
                <a:lnTo>
                  <a:pt x="1903413" y="866861"/>
                </a:lnTo>
                <a:lnTo>
                  <a:pt x="1897460" y="942689"/>
                </a:lnTo>
                <a:lnTo>
                  <a:pt x="1890316" y="1022885"/>
                </a:lnTo>
                <a:lnTo>
                  <a:pt x="1882379" y="1101096"/>
                </a:lnTo>
                <a:lnTo>
                  <a:pt x="1878410" y="1137621"/>
                </a:lnTo>
                <a:lnTo>
                  <a:pt x="1874838" y="1171366"/>
                </a:lnTo>
                <a:lnTo>
                  <a:pt x="1870869" y="1201539"/>
                </a:lnTo>
                <a:lnTo>
                  <a:pt x="1867298" y="1227345"/>
                </a:lnTo>
                <a:lnTo>
                  <a:pt x="1863726" y="1226948"/>
                </a:lnTo>
                <a:lnTo>
                  <a:pt x="1860948" y="1226948"/>
                </a:lnTo>
                <a:lnTo>
                  <a:pt x="1855391" y="1226948"/>
                </a:lnTo>
                <a:lnTo>
                  <a:pt x="1850232" y="1227742"/>
                </a:lnTo>
                <a:lnTo>
                  <a:pt x="1784351" y="1240049"/>
                </a:lnTo>
                <a:lnTo>
                  <a:pt x="1786732" y="1190026"/>
                </a:lnTo>
                <a:lnTo>
                  <a:pt x="1788716" y="1126504"/>
                </a:lnTo>
                <a:lnTo>
                  <a:pt x="1789907" y="1056631"/>
                </a:lnTo>
                <a:lnTo>
                  <a:pt x="1790701" y="985566"/>
                </a:lnTo>
                <a:lnTo>
                  <a:pt x="1790701" y="920854"/>
                </a:lnTo>
                <a:lnTo>
                  <a:pt x="1790304" y="892666"/>
                </a:lnTo>
                <a:lnTo>
                  <a:pt x="1789907" y="868052"/>
                </a:lnTo>
                <a:lnTo>
                  <a:pt x="1789113" y="848201"/>
                </a:lnTo>
                <a:lnTo>
                  <a:pt x="1787923" y="833909"/>
                </a:lnTo>
                <a:lnTo>
                  <a:pt x="1787129" y="828748"/>
                </a:lnTo>
                <a:lnTo>
                  <a:pt x="1786335" y="825969"/>
                </a:lnTo>
                <a:lnTo>
                  <a:pt x="1785541" y="824381"/>
                </a:lnTo>
                <a:lnTo>
                  <a:pt x="1785144" y="824381"/>
                </a:lnTo>
                <a:lnTo>
                  <a:pt x="1784351" y="824778"/>
                </a:lnTo>
                <a:lnTo>
                  <a:pt x="1778398" y="832718"/>
                </a:lnTo>
                <a:lnTo>
                  <a:pt x="1772444" y="841452"/>
                </a:lnTo>
                <a:lnTo>
                  <a:pt x="1770460" y="843437"/>
                </a:lnTo>
                <a:lnTo>
                  <a:pt x="1750616" y="1136033"/>
                </a:lnTo>
                <a:lnTo>
                  <a:pt x="1743869" y="1212258"/>
                </a:lnTo>
                <a:lnTo>
                  <a:pt x="1739107" y="1264664"/>
                </a:lnTo>
                <a:lnTo>
                  <a:pt x="1735932" y="1268634"/>
                </a:lnTo>
                <a:lnTo>
                  <a:pt x="1733551" y="1272604"/>
                </a:lnTo>
                <a:lnTo>
                  <a:pt x="1731169" y="1276971"/>
                </a:lnTo>
                <a:lnTo>
                  <a:pt x="1728391" y="1281338"/>
                </a:lnTo>
                <a:lnTo>
                  <a:pt x="1724819" y="1290469"/>
                </a:lnTo>
                <a:lnTo>
                  <a:pt x="1721644" y="1300394"/>
                </a:lnTo>
                <a:lnTo>
                  <a:pt x="1718866" y="1309526"/>
                </a:lnTo>
                <a:lnTo>
                  <a:pt x="1717279" y="1319054"/>
                </a:lnTo>
                <a:lnTo>
                  <a:pt x="1715294" y="1328185"/>
                </a:lnTo>
                <a:lnTo>
                  <a:pt x="1714501" y="1336522"/>
                </a:lnTo>
                <a:lnTo>
                  <a:pt x="1710929" y="1342477"/>
                </a:lnTo>
                <a:lnTo>
                  <a:pt x="1677194" y="1790303"/>
                </a:lnTo>
                <a:lnTo>
                  <a:pt x="1674019" y="1789906"/>
                </a:lnTo>
                <a:lnTo>
                  <a:pt x="1585119" y="1789906"/>
                </a:lnTo>
                <a:lnTo>
                  <a:pt x="1581150" y="1789906"/>
                </a:lnTo>
                <a:lnTo>
                  <a:pt x="1577975" y="1790303"/>
                </a:lnTo>
                <a:lnTo>
                  <a:pt x="1571229" y="1792288"/>
                </a:lnTo>
                <a:lnTo>
                  <a:pt x="1526382" y="1442523"/>
                </a:lnTo>
                <a:lnTo>
                  <a:pt x="1520429" y="1442920"/>
                </a:lnTo>
                <a:lnTo>
                  <a:pt x="1514475" y="1443317"/>
                </a:lnTo>
                <a:lnTo>
                  <a:pt x="1510110" y="1442920"/>
                </a:lnTo>
                <a:lnTo>
                  <a:pt x="1505744" y="1442523"/>
                </a:lnTo>
                <a:lnTo>
                  <a:pt x="1464072" y="1792288"/>
                </a:lnTo>
                <a:lnTo>
                  <a:pt x="1456929" y="1790303"/>
                </a:lnTo>
                <a:lnTo>
                  <a:pt x="1453357" y="1789906"/>
                </a:lnTo>
                <a:lnTo>
                  <a:pt x="1449388" y="1789906"/>
                </a:lnTo>
                <a:lnTo>
                  <a:pt x="1360488" y="1789906"/>
                </a:lnTo>
                <a:lnTo>
                  <a:pt x="1357710" y="1790303"/>
                </a:lnTo>
                <a:lnTo>
                  <a:pt x="1354932" y="1790700"/>
                </a:lnTo>
                <a:lnTo>
                  <a:pt x="1323578" y="1376223"/>
                </a:lnTo>
                <a:lnTo>
                  <a:pt x="1325563" y="1369871"/>
                </a:lnTo>
                <a:lnTo>
                  <a:pt x="1326357" y="1362725"/>
                </a:lnTo>
                <a:lnTo>
                  <a:pt x="1326357" y="1355579"/>
                </a:lnTo>
                <a:lnTo>
                  <a:pt x="1325960" y="1348035"/>
                </a:lnTo>
                <a:lnTo>
                  <a:pt x="1324769" y="1338110"/>
                </a:lnTo>
                <a:lnTo>
                  <a:pt x="1323182" y="1327391"/>
                </a:lnTo>
                <a:lnTo>
                  <a:pt x="1321197" y="1315481"/>
                </a:lnTo>
                <a:lnTo>
                  <a:pt x="1318419" y="1303173"/>
                </a:lnTo>
                <a:lnTo>
                  <a:pt x="1316435" y="1297218"/>
                </a:lnTo>
                <a:lnTo>
                  <a:pt x="1314053" y="1291263"/>
                </a:lnTo>
                <a:lnTo>
                  <a:pt x="1312069" y="1285308"/>
                </a:lnTo>
                <a:lnTo>
                  <a:pt x="1308894" y="1279353"/>
                </a:lnTo>
                <a:lnTo>
                  <a:pt x="1305719" y="1273795"/>
                </a:lnTo>
                <a:lnTo>
                  <a:pt x="1302147" y="1268237"/>
                </a:lnTo>
                <a:lnTo>
                  <a:pt x="1298178" y="1263472"/>
                </a:lnTo>
                <a:lnTo>
                  <a:pt x="1293813" y="1259105"/>
                </a:lnTo>
                <a:lnTo>
                  <a:pt x="1292225" y="1240049"/>
                </a:lnTo>
                <a:lnTo>
                  <a:pt x="1293813" y="1217419"/>
                </a:lnTo>
                <a:lnTo>
                  <a:pt x="1305322" y="1219802"/>
                </a:lnTo>
                <a:lnTo>
                  <a:pt x="1311672" y="1220993"/>
                </a:lnTo>
                <a:lnTo>
                  <a:pt x="1317228" y="1220993"/>
                </a:lnTo>
                <a:lnTo>
                  <a:pt x="1321991" y="1220993"/>
                </a:lnTo>
                <a:lnTo>
                  <a:pt x="1326357" y="1220596"/>
                </a:lnTo>
                <a:lnTo>
                  <a:pt x="1330325" y="1219802"/>
                </a:lnTo>
                <a:lnTo>
                  <a:pt x="1334691" y="1218610"/>
                </a:lnTo>
                <a:lnTo>
                  <a:pt x="1339057" y="1217022"/>
                </a:lnTo>
                <a:lnTo>
                  <a:pt x="1342628" y="1215037"/>
                </a:lnTo>
                <a:lnTo>
                  <a:pt x="1346597" y="1213052"/>
                </a:lnTo>
                <a:lnTo>
                  <a:pt x="1350169" y="1210670"/>
                </a:lnTo>
                <a:lnTo>
                  <a:pt x="1353741" y="1207891"/>
                </a:lnTo>
                <a:lnTo>
                  <a:pt x="1356916" y="1205112"/>
                </a:lnTo>
                <a:lnTo>
                  <a:pt x="1360091" y="1201539"/>
                </a:lnTo>
                <a:lnTo>
                  <a:pt x="1362869" y="1198363"/>
                </a:lnTo>
                <a:lnTo>
                  <a:pt x="1365647" y="1194393"/>
                </a:lnTo>
                <a:lnTo>
                  <a:pt x="1367632" y="1190820"/>
                </a:lnTo>
                <a:lnTo>
                  <a:pt x="1369219" y="1186453"/>
                </a:lnTo>
                <a:lnTo>
                  <a:pt x="1370807" y="1182086"/>
                </a:lnTo>
                <a:lnTo>
                  <a:pt x="1394619" y="1110624"/>
                </a:lnTo>
                <a:lnTo>
                  <a:pt x="1417638" y="1047897"/>
                </a:lnTo>
                <a:lnTo>
                  <a:pt x="1429544" y="1016533"/>
                </a:lnTo>
                <a:lnTo>
                  <a:pt x="1440657" y="985169"/>
                </a:lnTo>
                <a:lnTo>
                  <a:pt x="1450578" y="954997"/>
                </a:lnTo>
                <a:lnTo>
                  <a:pt x="1460500" y="924427"/>
                </a:lnTo>
                <a:lnTo>
                  <a:pt x="1469629" y="895048"/>
                </a:lnTo>
                <a:lnTo>
                  <a:pt x="1477169" y="866067"/>
                </a:lnTo>
                <a:lnTo>
                  <a:pt x="1480741" y="878771"/>
                </a:lnTo>
                <a:lnTo>
                  <a:pt x="1482329" y="868052"/>
                </a:lnTo>
                <a:lnTo>
                  <a:pt x="1491854" y="796193"/>
                </a:lnTo>
                <a:lnTo>
                  <a:pt x="1493838" y="783886"/>
                </a:lnTo>
                <a:lnTo>
                  <a:pt x="1506538" y="687016"/>
                </a:lnTo>
                <a:lnTo>
                  <a:pt x="1500982" y="672326"/>
                </a:lnTo>
                <a:lnTo>
                  <a:pt x="1507729" y="673517"/>
                </a:lnTo>
                <a:lnTo>
                  <a:pt x="1514079" y="675105"/>
                </a:lnTo>
                <a:lnTo>
                  <a:pt x="1520032" y="675502"/>
                </a:lnTo>
                <a:lnTo>
                  <a:pt x="1526382" y="675899"/>
                </a:lnTo>
                <a:lnTo>
                  <a:pt x="1533922" y="675502"/>
                </a:lnTo>
                <a:lnTo>
                  <a:pt x="1541860" y="674311"/>
                </a:lnTo>
                <a:lnTo>
                  <a:pt x="1549400" y="673517"/>
                </a:lnTo>
                <a:lnTo>
                  <a:pt x="1556941" y="671929"/>
                </a:lnTo>
                <a:lnTo>
                  <a:pt x="1551385" y="690589"/>
                </a:lnTo>
                <a:lnTo>
                  <a:pt x="1573213" y="881153"/>
                </a:lnTo>
                <a:lnTo>
                  <a:pt x="1628776" y="636993"/>
                </a:lnTo>
                <a:lnTo>
                  <a:pt x="1635126" y="631832"/>
                </a:lnTo>
                <a:lnTo>
                  <a:pt x="1641476" y="626273"/>
                </a:lnTo>
                <a:lnTo>
                  <a:pt x="1647826" y="621112"/>
                </a:lnTo>
                <a:lnTo>
                  <a:pt x="1654176" y="615157"/>
                </a:lnTo>
                <a:lnTo>
                  <a:pt x="1664891" y="614363"/>
                </a:lnTo>
                <a:close/>
                <a:moveTo>
                  <a:pt x="1134938" y="547688"/>
                </a:moveTo>
                <a:lnTo>
                  <a:pt x="1149232" y="547688"/>
                </a:lnTo>
                <a:lnTo>
                  <a:pt x="1163128" y="548482"/>
                </a:lnTo>
                <a:lnTo>
                  <a:pt x="1177421" y="550070"/>
                </a:lnTo>
                <a:lnTo>
                  <a:pt x="1191317" y="552055"/>
                </a:lnTo>
                <a:lnTo>
                  <a:pt x="1205611" y="554834"/>
                </a:lnTo>
                <a:lnTo>
                  <a:pt x="1219507" y="558010"/>
                </a:lnTo>
                <a:lnTo>
                  <a:pt x="1233403" y="561979"/>
                </a:lnTo>
                <a:lnTo>
                  <a:pt x="1247300" y="566346"/>
                </a:lnTo>
                <a:lnTo>
                  <a:pt x="1261196" y="571110"/>
                </a:lnTo>
                <a:lnTo>
                  <a:pt x="1274695" y="576667"/>
                </a:lnTo>
                <a:lnTo>
                  <a:pt x="1288194" y="582225"/>
                </a:lnTo>
                <a:lnTo>
                  <a:pt x="1300899" y="588180"/>
                </a:lnTo>
                <a:lnTo>
                  <a:pt x="1313605" y="594531"/>
                </a:lnTo>
                <a:lnTo>
                  <a:pt x="1325913" y="600883"/>
                </a:lnTo>
                <a:lnTo>
                  <a:pt x="1337824" y="607632"/>
                </a:lnTo>
                <a:lnTo>
                  <a:pt x="1349338" y="614777"/>
                </a:lnTo>
                <a:lnTo>
                  <a:pt x="1360455" y="621923"/>
                </a:lnTo>
                <a:lnTo>
                  <a:pt x="1370381" y="629069"/>
                </a:lnTo>
                <a:lnTo>
                  <a:pt x="1380704" y="636214"/>
                </a:lnTo>
                <a:lnTo>
                  <a:pt x="1389836" y="643757"/>
                </a:lnTo>
                <a:lnTo>
                  <a:pt x="1398173" y="650902"/>
                </a:lnTo>
                <a:lnTo>
                  <a:pt x="1405717" y="658048"/>
                </a:lnTo>
                <a:lnTo>
                  <a:pt x="1412864" y="665590"/>
                </a:lnTo>
                <a:lnTo>
                  <a:pt x="1419216" y="672339"/>
                </a:lnTo>
                <a:lnTo>
                  <a:pt x="1425172" y="679485"/>
                </a:lnTo>
                <a:lnTo>
                  <a:pt x="1429936" y="686233"/>
                </a:lnTo>
                <a:lnTo>
                  <a:pt x="1433907" y="692982"/>
                </a:lnTo>
                <a:lnTo>
                  <a:pt x="1436289" y="699334"/>
                </a:lnTo>
                <a:lnTo>
                  <a:pt x="1438274" y="705288"/>
                </a:lnTo>
                <a:lnTo>
                  <a:pt x="1439068" y="711243"/>
                </a:lnTo>
                <a:lnTo>
                  <a:pt x="1439862" y="719182"/>
                </a:lnTo>
                <a:lnTo>
                  <a:pt x="1441053" y="727916"/>
                </a:lnTo>
                <a:lnTo>
                  <a:pt x="1441450" y="737443"/>
                </a:lnTo>
                <a:lnTo>
                  <a:pt x="1441053" y="746971"/>
                </a:lnTo>
                <a:lnTo>
                  <a:pt x="1440656" y="756895"/>
                </a:lnTo>
                <a:lnTo>
                  <a:pt x="1439465" y="766820"/>
                </a:lnTo>
                <a:lnTo>
                  <a:pt x="1438671" y="777538"/>
                </a:lnTo>
                <a:lnTo>
                  <a:pt x="1437083" y="787860"/>
                </a:lnTo>
                <a:lnTo>
                  <a:pt x="1433112" y="810090"/>
                </a:lnTo>
                <a:lnTo>
                  <a:pt x="1428348" y="833512"/>
                </a:lnTo>
                <a:lnTo>
                  <a:pt x="1422392" y="857331"/>
                </a:lnTo>
                <a:lnTo>
                  <a:pt x="1415643" y="882340"/>
                </a:lnTo>
                <a:lnTo>
                  <a:pt x="1407702" y="908144"/>
                </a:lnTo>
                <a:lnTo>
                  <a:pt x="1399761" y="933947"/>
                </a:lnTo>
                <a:lnTo>
                  <a:pt x="1390630" y="960148"/>
                </a:lnTo>
                <a:lnTo>
                  <a:pt x="1381101" y="986348"/>
                </a:lnTo>
                <a:lnTo>
                  <a:pt x="1361646" y="1039146"/>
                </a:lnTo>
                <a:lnTo>
                  <a:pt x="1342191" y="1091547"/>
                </a:lnTo>
                <a:lnTo>
                  <a:pt x="1317972" y="1165385"/>
                </a:lnTo>
                <a:lnTo>
                  <a:pt x="1242535" y="1148315"/>
                </a:lnTo>
                <a:lnTo>
                  <a:pt x="1238962" y="1207465"/>
                </a:lnTo>
                <a:lnTo>
                  <a:pt x="1232212" y="1284875"/>
                </a:lnTo>
                <a:lnTo>
                  <a:pt x="1226654" y="1344422"/>
                </a:lnTo>
                <a:lnTo>
                  <a:pt x="1221095" y="1398411"/>
                </a:lnTo>
                <a:lnTo>
                  <a:pt x="1220698" y="1403572"/>
                </a:lnTo>
                <a:lnTo>
                  <a:pt x="1218316" y="1411908"/>
                </a:lnTo>
                <a:lnTo>
                  <a:pt x="1214743" y="1420245"/>
                </a:lnTo>
                <a:lnTo>
                  <a:pt x="1211169" y="1428581"/>
                </a:lnTo>
                <a:lnTo>
                  <a:pt x="1207199" y="1436918"/>
                </a:lnTo>
                <a:lnTo>
                  <a:pt x="1203229" y="1444857"/>
                </a:lnTo>
                <a:lnTo>
                  <a:pt x="1198464" y="1452797"/>
                </a:lnTo>
                <a:lnTo>
                  <a:pt x="1193303" y="1461133"/>
                </a:lnTo>
                <a:lnTo>
                  <a:pt x="1187744" y="1469073"/>
                </a:lnTo>
                <a:lnTo>
                  <a:pt x="1141688" y="2084388"/>
                </a:lnTo>
                <a:lnTo>
                  <a:pt x="1017416" y="2084388"/>
                </a:lnTo>
                <a:lnTo>
                  <a:pt x="955478" y="1594915"/>
                </a:lnTo>
                <a:lnTo>
                  <a:pt x="947537" y="1595709"/>
                </a:lnTo>
                <a:lnTo>
                  <a:pt x="943567" y="1596503"/>
                </a:lnTo>
                <a:lnTo>
                  <a:pt x="939597" y="1596503"/>
                </a:lnTo>
                <a:lnTo>
                  <a:pt x="934435" y="1595709"/>
                </a:lnTo>
                <a:lnTo>
                  <a:pt x="928877" y="1595312"/>
                </a:lnTo>
                <a:lnTo>
                  <a:pt x="871306" y="2082006"/>
                </a:lnTo>
                <a:lnTo>
                  <a:pt x="741476" y="2084388"/>
                </a:lnTo>
                <a:lnTo>
                  <a:pt x="694625" y="1461133"/>
                </a:lnTo>
                <a:lnTo>
                  <a:pt x="685890" y="1446842"/>
                </a:lnTo>
                <a:lnTo>
                  <a:pt x="681920" y="1439697"/>
                </a:lnTo>
                <a:lnTo>
                  <a:pt x="677553" y="1432948"/>
                </a:lnTo>
                <a:lnTo>
                  <a:pt x="673582" y="1425802"/>
                </a:lnTo>
                <a:lnTo>
                  <a:pt x="670406" y="1418657"/>
                </a:lnTo>
                <a:lnTo>
                  <a:pt x="667230" y="1411511"/>
                </a:lnTo>
                <a:lnTo>
                  <a:pt x="664848" y="1403969"/>
                </a:lnTo>
                <a:lnTo>
                  <a:pt x="664053" y="1398411"/>
                </a:lnTo>
                <a:lnTo>
                  <a:pt x="657701" y="1329337"/>
                </a:lnTo>
                <a:lnTo>
                  <a:pt x="650554" y="1253514"/>
                </a:lnTo>
                <a:lnTo>
                  <a:pt x="642217" y="1157446"/>
                </a:lnTo>
                <a:lnTo>
                  <a:pt x="626335" y="1161415"/>
                </a:lnTo>
                <a:lnTo>
                  <a:pt x="610057" y="1165782"/>
                </a:lnTo>
                <a:lnTo>
                  <a:pt x="594175" y="1168958"/>
                </a:lnTo>
                <a:lnTo>
                  <a:pt x="585440" y="1170943"/>
                </a:lnTo>
                <a:lnTo>
                  <a:pt x="577500" y="1171737"/>
                </a:lnTo>
                <a:lnTo>
                  <a:pt x="569956" y="1172531"/>
                </a:lnTo>
                <a:lnTo>
                  <a:pt x="562412" y="1172928"/>
                </a:lnTo>
                <a:lnTo>
                  <a:pt x="554869" y="1172928"/>
                </a:lnTo>
                <a:lnTo>
                  <a:pt x="548119" y="1172531"/>
                </a:lnTo>
                <a:lnTo>
                  <a:pt x="541369" y="1171737"/>
                </a:lnTo>
                <a:lnTo>
                  <a:pt x="535017" y="1170149"/>
                </a:lnTo>
                <a:lnTo>
                  <a:pt x="529458" y="1167767"/>
                </a:lnTo>
                <a:lnTo>
                  <a:pt x="523900" y="1165385"/>
                </a:lnTo>
                <a:lnTo>
                  <a:pt x="514768" y="1116557"/>
                </a:lnTo>
                <a:lnTo>
                  <a:pt x="504048" y="1055819"/>
                </a:lnTo>
                <a:lnTo>
                  <a:pt x="492931" y="988730"/>
                </a:lnTo>
                <a:lnTo>
                  <a:pt x="482211" y="919656"/>
                </a:lnTo>
                <a:lnTo>
                  <a:pt x="477049" y="885913"/>
                </a:lnTo>
                <a:lnTo>
                  <a:pt x="472682" y="853361"/>
                </a:lnTo>
                <a:lnTo>
                  <a:pt x="468712" y="822397"/>
                </a:lnTo>
                <a:lnTo>
                  <a:pt x="465932" y="794608"/>
                </a:lnTo>
                <a:lnTo>
                  <a:pt x="463550" y="770393"/>
                </a:lnTo>
                <a:lnTo>
                  <a:pt x="462359" y="748956"/>
                </a:lnTo>
                <a:lnTo>
                  <a:pt x="461962" y="740222"/>
                </a:lnTo>
                <a:lnTo>
                  <a:pt x="461962" y="732680"/>
                </a:lnTo>
                <a:lnTo>
                  <a:pt x="462359" y="726328"/>
                </a:lnTo>
                <a:lnTo>
                  <a:pt x="463153" y="720770"/>
                </a:lnTo>
                <a:lnTo>
                  <a:pt x="463550" y="716404"/>
                </a:lnTo>
                <a:lnTo>
                  <a:pt x="463947" y="711640"/>
                </a:lnTo>
                <a:lnTo>
                  <a:pt x="465138" y="707273"/>
                </a:lnTo>
                <a:lnTo>
                  <a:pt x="466330" y="702906"/>
                </a:lnTo>
                <a:lnTo>
                  <a:pt x="469109" y="694173"/>
                </a:lnTo>
                <a:lnTo>
                  <a:pt x="473079" y="685836"/>
                </a:lnTo>
                <a:lnTo>
                  <a:pt x="477447" y="677500"/>
                </a:lnTo>
                <a:lnTo>
                  <a:pt x="483005" y="669957"/>
                </a:lnTo>
                <a:lnTo>
                  <a:pt x="489358" y="662415"/>
                </a:lnTo>
                <a:lnTo>
                  <a:pt x="496504" y="654475"/>
                </a:lnTo>
                <a:lnTo>
                  <a:pt x="504048" y="647329"/>
                </a:lnTo>
                <a:lnTo>
                  <a:pt x="512783" y="640581"/>
                </a:lnTo>
                <a:lnTo>
                  <a:pt x="521915" y="634229"/>
                </a:lnTo>
                <a:lnTo>
                  <a:pt x="531443" y="628275"/>
                </a:lnTo>
                <a:lnTo>
                  <a:pt x="542163" y="621923"/>
                </a:lnTo>
                <a:lnTo>
                  <a:pt x="552883" y="616365"/>
                </a:lnTo>
                <a:lnTo>
                  <a:pt x="564000" y="610411"/>
                </a:lnTo>
                <a:lnTo>
                  <a:pt x="575911" y="605250"/>
                </a:lnTo>
                <a:lnTo>
                  <a:pt x="588220" y="600089"/>
                </a:lnTo>
                <a:lnTo>
                  <a:pt x="600925" y="595325"/>
                </a:lnTo>
                <a:lnTo>
                  <a:pt x="613233" y="590562"/>
                </a:lnTo>
                <a:lnTo>
                  <a:pt x="626732" y="586195"/>
                </a:lnTo>
                <a:lnTo>
                  <a:pt x="640231" y="582225"/>
                </a:lnTo>
                <a:lnTo>
                  <a:pt x="653731" y="577858"/>
                </a:lnTo>
                <a:lnTo>
                  <a:pt x="681920" y="570713"/>
                </a:lnTo>
                <a:lnTo>
                  <a:pt x="710110" y="564361"/>
                </a:lnTo>
                <a:lnTo>
                  <a:pt x="738299" y="558407"/>
                </a:lnTo>
                <a:lnTo>
                  <a:pt x="766489" y="554040"/>
                </a:lnTo>
                <a:lnTo>
                  <a:pt x="793884" y="549673"/>
                </a:lnTo>
                <a:lnTo>
                  <a:pt x="797458" y="549276"/>
                </a:lnTo>
                <a:lnTo>
                  <a:pt x="800634" y="549276"/>
                </a:lnTo>
                <a:lnTo>
                  <a:pt x="806987" y="549276"/>
                </a:lnTo>
                <a:lnTo>
                  <a:pt x="897114" y="881943"/>
                </a:lnTo>
                <a:lnTo>
                  <a:pt x="899099" y="868843"/>
                </a:lnTo>
                <a:lnTo>
                  <a:pt x="930068" y="640581"/>
                </a:lnTo>
                <a:lnTo>
                  <a:pt x="921333" y="617953"/>
                </a:lnTo>
                <a:lnTo>
                  <a:pt x="938406" y="588577"/>
                </a:lnTo>
                <a:lnTo>
                  <a:pt x="977712" y="588180"/>
                </a:lnTo>
                <a:lnTo>
                  <a:pt x="994388" y="617953"/>
                </a:lnTo>
                <a:lnTo>
                  <a:pt x="986844" y="644551"/>
                </a:lnTo>
                <a:lnTo>
                  <a:pt x="1014636" y="885913"/>
                </a:lnTo>
                <a:lnTo>
                  <a:pt x="1088485" y="559597"/>
                </a:lnTo>
                <a:lnTo>
                  <a:pt x="1096823" y="556025"/>
                </a:lnTo>
                <a:lnTo>
                  <a:pt x="1103175" y="552849"/>
                </a:lnTo>
                <a:lnTo>
                  <a:pt x="1106749" y="550467"/>
                </a:lnTo>
                <a:lnTo>
                  <a:pt x="1107543" y="550070"/>
                </a:lnTo>
                <a:lnTo>
                  <a:pt x="1107543" y="549673"/>
                </a:lnTo>
                <a:lnTo>
                  <a:pt x="1121042" y="548085"/>
                </a:lnTo>
                <a:lnTo>
                  <a:pt x="1134938" y="547688"/>
                </a:lnTo>
                <a:close/>
                <a:moveTo>
                  <a:pt x="1529566" y="180975"/>
                </a:moveTo>
                <a:lnTo>
                  <a:pt x="1542295" y="180975"/>
                </a:lnTo>
                <a:lnTo>
                  <a:pt x="1554228" y="181372"/>
                </a:lnTo>
                <a:lnTo>
                  <a:pt x="1566162" y="182564"/>
                </a:lnTo>
                <a:lnTo>
                  <a:pt x="1577698" y="184153"/>
                </a:lnTo>
                <a:lnTo>
                  <a:pt x="1588040" y="186139"/>
                </a:lnTo>
                <a:lnTo>
                  <a:pt x="1598781" y="188920"/>
                </a:lnTo>
                <a:lnTo>
                  <a:pt x="1608328" y="191700"/>
                </a:lnTo>
                <a:lnTo>
                  <a:pt x="1617874" y="195275"/>
                </a:lnTo>
                <a:lnTo>
                  <a:pt x="1626626" y="198453"/>
                </a:lnTo>
                <a:lnTo>
                  <a:pt x="1634979" y="202426"/>
                </a:lnTo>
                <a:lnTo>
                  <a:pt x="1642935" y="206398"/>
                </a:lnTo>
                <a:lnTo>
                  <a:pt x="1650095" y="210370"/>
                </a:lnTo>
                <a:lnTo>
                  <a:pt x="1656858" y="214740"/>
                </a:lnTo>
                <a:lnTo>
                  <a:pt x="1663222" y="218315"/>
                </a:lnTo>
                <a:lnTo>
                  <a:pt x="1673962" y="225862"/>
                </a:lnTo>
                <a:lnTo>
                  <a:pt x="1682316" y="232615"/>
                </a:lnTo>
                <a:lnTo>
                  <a:pt x="1688681" y="238177"/>
                </a:lnTo>
                <a:lnTo>
                  <a:pt x="1693454" y="243341"/>
                </a:lnTo>
                <a:lnTo>
                  <a:pt x="1691863" y="246519"/>
                </a:lnTo>
                <a:lnTo>
                  <a:pt x="1689476" y="250888"/>
                </a:lnTo>
                <a:lnTo>
                  <a:pt x="1686692" y="256052"/>
                </a:lnTo>
                <a:lnTo>
                  <a:pt x="1682714" y="262011"/>
                </a:lnTo>
                <a:lnTo>
                  <a:pt x="1677940" y="268367"/>
                </a:lnTo>
                <a:lnTo>
                  <a:pt x="1671973" y="275120"/>
                </a:lnTo>
                <a:lnTo>
                  <a:pt x="1665211" y="281078"/>
                </a:lnTo>
                <a:lnTo>
                  <a:pt x="1661233" y="284256"/>
                </a:lnTo>
                <a:lnTo>
                  <a:pt x="1656858" y="286639"/>
                </a:lnTo>
                <a:lnTo>
                  <a:pt x="1652880" y="289420"/>
                </a:lnTo>
                <a:lnTo>
                  <a:pt x="1648106" y="291803"/>
                </a:lnTo>
                <a:lnTo>
                  <a:pt x="1643333" y="293790"/>
                </a:lnTo>
                <a:lnTo>
                  <a:pt x="1638162" y="295776"/>
                </a:lnTo>
                <a:lnTo>
                  <a:pt x="1632593" y="296967"/>
                </a:lnTo>
                <a:lnTo>
                  <a:pt x="1627024" y="297762"/>
                </a:lnTo>
                <a:lnTo>
                  <a:pt x="1621057" y="298159"/>
                </a:lnTo>
                <a:lnTo>
                  <a:pt x="1614692" y="298159"/>
                </a:lnTo>
                <a:lnTo>
                  <a:pt x="1607930" y="297762"/>
                </a:lnTo>
                <a:lnTo>
                  <a:pt x="1601167" y="296570"/>
                </a:lnTo>
                <a:lnTo>
                  <a:pt x="1594007" y="294584"/>
                </a:lnTo>
                <a:lnTo>
                  <a:pt x="1586449" y="292201"/>
                </a:lnTo>
                <a:lnTo>
                  <a:pt x="1578891" y="289420"/>
                </a:lnTo>
                <a:lnTo>
                  <a:pt x="1570936" y="285448"/>
                </a:lnTo>
                <a:lnTo>
                  <a:pt x="1561389" y="280681"/>
                </a:lnTo>
                <a:lnTo>
                  <a:pt x="1551842" y="276708"/>
                </a:lnTo>
                <a:lnTo>
                  <a:pt x="1590825" y="295776"/>
                </a:lnTo>
                <a:lnTo>
                  <a:pt x="1608328" y="303720"/>
                </a:lnTo>
                <a:lnTo>
                  <a:pt x="1617477" y="306898"/>
                </a:lnTo>
                <a:lnTo>
                  <a:pt x="1625830" y="310473"/>
                </a:lnTo>
                <a:lnTo>
                  <a:pt x="1633786" y="312857"/>
                </a:lnTo>
                <a:lnTo>
                  <a:pt x="1641344" y="314446"/>
                </a:lnTo>
                <a:lnTo>
                  <a:pt x="1648902" y="316035"/>
                </a:lnTo>
                <a:lnTo>
                  <a:pt x="1655664" y="316432"/>
                </a:lnTo>
                <a:lnTo>
                  <a:pt x="1662427" y="316035"/>
                </a:lnTo>
                <a:lnTo>
                  <a:pt x="1665609" y="315240"/>
                </a:lnTo>
                <a:lnTo>
                  <a:pt x="1668393" y="314446"/>
                </a:lnTo>
                <a:lnTo>
                  <a:pt x="1671576" y="313651"/>
                </a:lnTo>
                <a:lnTo>
                  <a:pt x="1674360" y="312460"/>
                </a:lnTo>
                <a:lnTo>
                  <a:pt x="1676747" y="310871"/>
                </a:lnTo>
                <a:lnTo>
                  <a:pt x="1679531" y="309282"/>
                </a:lnTo>
                <a:lnTo>
                  <a:pt x="1680725" y="321993"/>
                </a:lnTo>
                <a:lnTo>
                  <a:pt x="1681123" y="333910"/>
                </a:lnTo>
                <a:lnTo>
                  <a:pt x="1681123" y="345430"/>
                </a:lnTo>
                <a:lnTo>
                  <a:pt x="1680327" y="356950"/>
                </a:lnTo>
                <a:lnTo>
                  <a:pt x="1682316" y="354566"/>
                </a:lnTo>
                <a:lnTo>
                  <a:pt x="1683509" y="353772"/>
                </a:lnTo>
                <a:lnTo>
                  <a:pt x="1684703" y="353772"/>
                </a:lnTo>
                <a:lnTo>
                  <a:pt x="1685896" y="354169"/>
                </a:lnTo>
                <a:lnTo>
                  <a:pt x="1687487" y="354964"/>
                </a:lnTo>
                <a:lnTo>
                  <a:pt x="1688681" y="356553"/>
                </a:lnTo>
                <a:lnTo>
                  <a:pt x="1689874" y="358142"/>
                </a:lnTo>
                <a:lnTo>
                  <a:pt x="1692261" y="363703"/>
                </a:lnTo>
                <a:lnTo>
                  <a:pt x="1694250" y="370456"/>
                </a:lnTo>
                <a:lnTo>
                  <a:pt x="1695841" y="378401"/>
                </a:lnTo>
                <a:lnTo>
                  <a:pt x="1697034" y="387934"/>
                </a:lnTo>
                <a:lnTo>
                  <a:pt x="1698227" y="398660"/>
                </a:lnTo>
                <a:lnTo>
                  <a:pt x="1698625" y="409782"/>
                </a:lnTo>
                <a:lnTo>
                  <a:pt x="1698227" y="420905"/>
                </a:lnTo>
                <a:lnTo>
                  <a:pt x="1697034" y="431630"/>
                </a:lnTo>
                <a:lnTo>
                  <a:pt x="1695841" y="441164"/>
                </a:lnTo>
                <a:lnTo>
                  <a:pt x="1694250" y="449108"/>
                </a:lnTo>
                <a:lnTo>
                  <a:pt x="1692261" y="456259"/>
                </a:lnTo>
                <a:lnTo>
                  <a:pt x="1689874" y="461423"/>
                </a:lnTo>
                <a:lnTo>
                  <a:pt x="1688681" y="463012"/>
                </a:lnTo>
                <a:lnTo>
                  <a:pt x="1687487" y="464998"/>
                </a:lnTo>
                <a:lnTo>
                  <a:pt x="1685896" y="465792"/>
                </a:lnTo>
                <a:lnTo>
                  <a:pt x="1684703" y="465792"/>
                </a:lnTo>
                <a:lnTo>
                  <a:pt x="1683112" y="465792"/>
                </a:lnTo>
                <a:lnTo>
                  <a:pt x="1681520" y="464203"/>
                </a:lnTo>
                <a:lnTo>
                  <a:pt x="1680327" y="463012"/>
                </a:lnTo>
                <a:lnTo>
                  <a:pt x="1679134" y="461025"/>
                </a:lnTo>
                <a:lnTo>
                  <a:pt x="1677940" y="458642"/>
                </a:lnTo>
                <a:lnTo>
                  <a:pt x="1676349" y="455464"/>
                </a:lnTo>
                <a:lnTo>
                  <a:pt x="1674758" y="447917"/>
                </a:lnTo>
                <a:lnTo>
                  <a:pt x="1673565" y="457450"/>
                </a:lnTo>
                <a:lnTo>
                  <a:pt x="1671973" y="467381"/>
                </a:lnTo>
                <a:lnTo>
                  <a:pt x="1669587" y="476518"/>
                </a:lnTo>
                <a:lnTo>
                  <a:pt x="1667200" y="485654"/>
                </a:lnTo>
                <a:lnTo>
                  <a:pt x="1664813" y="494393"/>
                </a:lnTo>
                <a:lnTo>
                  <a:pt x="1661631" y="502735"/>
                </a:lnTo>
                <a:lnTo>
                  <a:pt x="1658449" y="511077"/>
                </a:lnTo>
                <a:lnTo>
                  <a:pt x="1654869" y="519419"/>
                </a:lnTo>
                <a:lnTo>
                  <a:pt x="1651289" y="526966"/>
                </a:lnTo>
                <a:lnTo>
                  <a:pt x="1646913" y="534514"/>
                </a:lnTo>
                <a:lnTo>
                  <a:pt x="1642537" y="541664"/>
                </a:lnTo>
                <a:lnTo>
                  <a:pt x="1638162" y="548417"/>
                </a:lnTo>
                <a:lnTo>
                  <a:pt x="1633388" y="555170"/>
                </a:lnTo>
                <a:lnTo>
                  <a:pt x="1628217" y="561526"/>
                </a:lnTo>
                <a:lnTo>
                  <a:pt x="1623046" y="567485"/>
                </a:lnTo>
                <a:lnTo>
                  <a:pt x="1618272" y="573443"/>
                </a:lnTo>
                <a:lnTo>
                  <a:pt x="1612703" y="578607"/>
                </a:lnTo>
                <a:lnTo>
                  <a:pt x="1607134" y="583771"/>
                </a:lnTo>
                <a:lnTo>
                  <a:pt x="1601565" y="588538"/>
                </a:lnTo>
                <a:lnTo>
                  <a:pt x="1596394" y="592510"/>
                </a:lnTo>
                <a:lnTo>
                  <a:pt x="1590427" y="596880"/>
                </a:lnTo>
                <a:lnTo>
                  <a:pt x="1584460" y="600852"/>
                </a:lnTo>
                <a:lnTo>
                  <a:pt x="1578891" y="604030"/>
                </a:lnTo>
                <a:lnTo>
                  <a:pt x="1572924" y="607605"/>
                </a:lnTo>
                <a:lnTo>
                  <a:pt x="1566958" y="609989"/>
                </a:lnTo>
                <a:lnTo>
                  <a:pt x="1560991" y="612372"/>
                </a:lnTo>
                <a:lnTo>
                  <a:pt x="1555024" y="614756"/>
                </a:lnTo>
                <a:lnTo>
                  <a:pt x="1549853" y="616344"/>
                </a:lnTo>
                <a:lnTo>
                  <a:pt x="1543886" y="617536"/>
                </a:lnTo>
                <a:lnTo>
                  <a:pt x="1538317" y="618331"/>
                </a:lnTo>
                <a:lnTo>
                  <a:pt x="1532748" y="618728"/>
                </a:lnTo>
                <a:lnTo>
                  <a:pt x="1527179" y="619125"/>
                </a:lnTo>
                <a:lnTo>
                  <a:pt x="1523201" y="618728"/>
                </a:lnTo>
                <a:lnTo>
                  <a:pt x="1518428" y="618331"/>
                </a:lnTo>
                <a:lnTo>
                  <a:pt x="1513654" y="617536"/>
                </a:lnTo>
                <a:lnTo>
                  <a:pt x="1508881" y="615947"/>
                </a:lnTo>
                <a:lnTo>
                  <a:pt x="1503709" y="614358"/>
                </a:lnTo>
                <a:lnTo>
                  <a:pt x="1498538" y="611975"/>
                </a:lnTo>
                <a:lnTo>
                  <a:pt x="1492969" y="609592"/>
                </a:lnTo>
                <a:lnTo>
                  <a:pt x="1487798" y="606414"/>
                </a:lnTo>
                <a:lnTo>
                  <a:pt x="1482229" y="603633"/>
                </a:lnTo>
                <a:lnTo>
                  <a:pt x="1476660" y="599661"/>
                </a:lnTo>
                <a:lnTo>
                  <a:pt x="1465522" y="591716"/>
                </a:lnTo>
                <a:lnTo>
                  <a:pt x="1454384" y="582580"/>
                </a:lnTo>
                <a:lnTo>
                  <a:pt x="1443246" y="572251"/>
                </a:lnTo>
                <a:lnTo>
                  <a:pt x="1432108" y="560732"/>
                </a:lnTo>
                <a:lnTo>
                  <a:pt x="1421765" y="548020"/>
                </a:lnTo>
                <a:lnTo>
                  <a:pt x="1416992" y="541664"/>
                </a:lnTo>
                <a:lnTo>
                  <a:pt x="1411821" y="534514"/>
                </a:lnTo>
                <a:lnTo>
                  <a:pt x="1407445" y="527364"/>
                </a:lnTo>
                <a:lnTo>
                  <a:pt x="1402671" y="520213"/>
                </a:lnTo>
                <a:lnTo>
                  <a:pt x="1398296" y="512666"/>
                </a:lnTo>
                <a:lnTo>
                  <a:pt x="1394318" y="504721"/>
                </a:lnTo>
                <a:lnTo>
                  <a:pt x="1390340" y="496777"/>
                </a:lnTo>
                <a:lnTo>
                  <a:pt x="1386760" y="488435"/>
                </a:lnTo>
                <a:lnTo>
                  <a:pt x="1383180" y="480490"/>
                </a:lnTo>
                <a:lnTo>
                  <a:pt x="1380395" y="472148"/>
                </a:lnTo>
                <a:lnTo>
                  <a:pt x="1377213" y="463012"/>
                </a:lnTo>
                <a:lnTo>
                  <a:pt x="1374826" y="454272"/>
                </a:lnTo>
                <a:lnTo>
                  <a:pt x="1373235" y="460231"/>
                </a:lnTo>
                <a:lnTo>
                  <a:pt x="1370848" y="464998"/>
                </a:lnTo>
                <a:lnTo>
                  <a:pt x="1369655" y="466189"/>
                </a:lnTo>
                <a:lnTo>
                  <a:pt x="1368462" y="467381"/>
                </a:lnTo>
                <a:lnTo>
                  <a:pt x="1367268" y="468176"/>
                </a:lnTo>
                <a:lnTo>
                  <a:pt x="1366075" y="468573"/>
                </a:lnTo>
                <a:lnTo>
                  <a:pt x="1364484" y="468176"/>
                </a:lnTo>
                <a:lnTo>
                  <a:pt x="1363291" y="467381"/>
                </a:lnTo>
                <a:lnTo>
                  <a:pt x="1361699" y="466189"/>
                </a:lnTo>
                <a:lnTo>
                  <a:pt x="1360506" y="463806"/>
                </a:lnTo>
                <a:lnTo>
                  <a:pt x="1358119" y="459039"/>
                </a:lnTo>
                <a:lnTo>
                  <a:pt x="1356130" y="452286"/>
                </a:lnTo>
                <a:lnTo>
                  <a:pt x="1354539" y="443547"/>
                </a:lnTo>
                <a:lnTo>
                  <a:pt x="1353346" y="434411"/>
                </a:lnTo>
                <a:lnTo>
                  <a:pt x="1352550" y="423685"/>
                </a:lnTo>
                <a:lnTo>
                  <a:pt x="1352550" y="412563"/>
                </a:lnTo>
                <a:lnTo>
                  <a:pt x="1352550" y="401043"/>
                </a:lnTo>
                <a:lnTo>
                  <a:pt x="1353346" y="390715"/>
                </a:lnTo>
                <a:lnTo>
                  <a:pt x="1354539" y="381181"/>
                </a:lnTo>
                <a:lnTo>
                  <a:pt x="1356130" y="372839"/>
                </a:lnTo>
                <a:lnTo>
                  <a:pt x="1358119" y="366086"/>
                </a:lnTo>
                <a:lnTo>
                  <a:pt x="1360506" y="360922"/>
                </a:lnTo>
                <a:lnTo>
                  <a:pt x="1361699" y="358936"/>
                </a:lnTo>
                <a:lnTo>
                  <a:pt x="1363291" y="357744"/>
                </a:lnTo>
                <a:lnTo>
                  <a:pt x="1364484" y="356950"/>
                </a:lnTo>
                <a:lnTo>
                  <a:pt x="1366075" y="356553"/>
                </a:lnTo>
                <a:lnTo>
                  <a:pt x="1366871" y="356950"/>
                </a:lnTo>
                <a:lnTo>
                  <a:pt x="1367666" y="357347"/>
                </a:lnTo>
                <a:lnTo>
                  <a:pt x="1368064" y="349800"/>
                </a:lnTo>
                <a:lnTo>
                  <a:pt x="1368462" y="342252"/>
                </a:lnTo>
                <a:lnTo>
                  <a:pt x="1369257" y="335499"/>
                </a:lnTo>
                <a:lnTo>
                  <a:pt x="1370053" y="329541"/>
                </a:lnTo>
                <a:lnTo>
                  <a:pt x="1369655" y="321596"/>
                </a:lnTo>
                <a:lnTo>
                  <a:pt x="1369257" y="314049"/>
                </a:lnTo>
                <a:lnTo>
                  <a:pt x="1369257" y="307296"/>
                </a:lnTo>
                <a:lnTo>
                  <a:pt x="1369655" y="300543"/>
                </a:lnTo>
                <a:lnTo>
                  <a:pt x="1370053" y="294584"/>
                </a:lnTo>
                <a:lnTo>
                  <a:pt x="1370848" y="289023"/>
                </a:lnTo>
                <a:lnTo>
                  <a:pt x="1372440" y="283461"/>
                </a:lnTo>
                <a:lnTo>
                  <a:pt x="1374031" y="278297"/>
                </a:lnTo>
                <a:lnTo>
                  <a:pt x="1375622" y="273531"/>
                </a:lnTo>
                <a:lnTo>
                  <a:pt x="1377213" y="269558"/>
                </a:lnTo>
                <a:lnTo>
                  <a:pt x="1379998" y="265189"/>
                </a:lnTo>
                <a:lnTo>
                  <a:pt x="1382384" y="262011"/>
                </a:lnTo>
                <a:lnTo>
                  <a:pt x="1384771" y="258436"/>
                </a:lnTo>
                <a:lnTo>
                  <a:pt x="1387953" y="255655"/>
                </a:lnTo>
                <a:lnTo>
                  <a:pt x="1391136" y="252477"/>
                </a:lnTo>
                <a:lnTo>
                  <a:pt x="1394716" y="250491"/>
                </a:lnTo>
                <a:lnTo>
                  <a:pt x="1379600" y="250491"/>
                </a:lnTo>
                <a:lnTo>
                  <a:pt x="1367666" y="250888"/>
                </a:lnTo>
                <a:lnTo>
                  <a:pt x="1357324" y="251683"/>
                </a:lnTo>
                <a:lnTo>
                  <a:pt x="1364484" y="248108"/>
                </a:lnTo>
                <a:lnTo>
                  <a:pt x="1371644" y="243341"/>
                </a:lnTo>
                <a:lnTo>
                  <a:pt x="1379202" y="238177"/>
                </a:lnTo>
                <a:lnTo>
                  <a:pt x="1386362" y="232615"/>
                </a:lnTo>
                <a:lnTo>
                  <a:pt x="1400285" y="222287"/>
                </a:lnTo>
                <a:lnTo>
                  <a:pt x="1406649" y="217520"/>
                </a:lnTo>
                <a:lnTo>
                  <a:pt x="1412218" y="214343"/>
                </a:lnTo>
                <a:lnTo>
                  <a:pt x="1428528" y="206398"/>
                </a:lnTo>
                <a:lnTo>
                  <a:pt x="1444041" y="199645"/>
                </a:lnTo>
                <a:lnTo>
                  <a:pt x="1459157" y="194481"/>
                </a:lnTo>
                <a:lnTo>
                  <a:pt x="1474273" y="189714"/>
                </a:lnTo>
                <a:lnTo>
                  <a:pt x="1488594" y="186139"/>
                </a:lnTo>
                <a:lnTo>
                  <a:pt x="1502914" y="183756"/>
                </a:lnTo>
                <a:lnTo>
                  <a:pt x="1516439" y="182167"/>
                </a:lnTo>
                <a:lnTo>
                  <a:pt x="1529566" y="180975"/>
                </a:lnTo>
                <a:close/>
                <a:moveTo>
                  <a:pt x="392103" y="180975"/>
                </a:moveTo>
                <a:lnTo>
                  <a:pt x="405170" y="180975"/>
                </a:lnTo>
                <a:lnTo>
                  <a:pt x="417445" y="181372"/>
                </a:lnTo>
                <a:lnTo>
                  <a:pt x="428532" y="182564"/>
                </a:lnTo>
                <a:lnTo>
                  <a:pt x="440015" y="184153"/>
                </a:lnTo>
                <a:lnTo>
                  <a:pt x="451102" y="186139"/>
                </a:lnTo>
                <a:lnTo>
                  <a:pt x="461001" y="188920"/>
                </a:lnTo>
                <a:lnTo>
                  <a:pt x="471296" y="191700"/>
                </a:lnTo>
                <a:lnTo>
                  <a:pt x="480404" y="195275"/>
                </a:lnTo>
                <a:lnTo>
                  <a:pt x="489115" y="198453"/>
                </a:lnTo>
                <a:lnTo>
                  <a:pt x="497430" y="202426"/>
                </a:lnTo>
                <a:lnTo>
                  <a:pt x="505349" y="206398"/>
                </a:lnTo>
                <a:lnTo>
                  <a:pt x="512873" y="210370"/>
                </a:lnTo>
                <a:lnTo>
                  <a:pt x="519604" y="214740"/>
                </a:lnTo>
                <a:lnTo>
                  <a:pt x="525543" y="218315"/>
                </a:lnTo>
                <a:lnTo>
                  <a:pt x="536234" y="225862"/>
                </a:lnTo>
                <a:lnTo>
                  <a:pt x="544550" y="232615"/>
                </a:lnTo>
                <a:lnTo>
                  <a:pt x="550489" y="238177"/>
                </a:lnTo>
                <a:lnTo>
                  <a:pt x="555637" y="243341"/>
                </a:lnTo>
                <a:lnTo>
                  <a:pt x="554053" y="246519"/>
                </a:lnTo>
                <a:lnTo>
                  <a:pt x="551677" y="250888"/>
                </a:lnTo>
                <a:lnTo>
                  <a:pt x="548905" y="256052"/>
                </a:lnTo>
                <a:lnTo>
                  <a:pt x="544946" y="262011"/>
                </a:lnTo>
                <a:lnTo>
                  <a:pt x="540194" y="268367"/>
                </a:lnTo>
                <a:lnTo>
                  <a:pt x="534255" y="275120"/>
                </a:lnTo>
                <a:lnTo>
                  <a:pt x="527523" y="281078"/>
                </a:lnTo>
                <a:lnTo>
                  <a:pt x="523564" y="284256"/>
                </a:lnTo>
                <a:lnTo>
                  <a:pt x="519604" y="286639"/>
                </a:lnTo>
                <a:lnTo>
                  <a:pt x="515248" y="289420"/>
                </a:lnTo>
                <a:lnTo>
                  <a:pt x="510497" y="291803"/>
                </a:lnTo>
                <a:lnTo>
                  <a:pt x="505745" y="293790"/>
                </a:lnTo>
                <a:lnTo>
                  <a:pt x="500598" y="295776"/>
                </a:lnTo>
                <a:lnTo>
                  <a:pt x="495054" y="296967"/>
                </a:lnTo>
                <a:lnTo>
                  <a:pt x="489511" y="297762"/>
                </a:lnTo>
                <a:lnTo>
                  <a:pt x="483175" y="298159"/>
                </a:lnTo>
                <a:lnTo>
                  <a:pt x="477236" y="298159"/>
                </a:lnTo>
                <a:lnTo>
                  <a:pt x="470504" y="297762"/>
                </a:lnTo>
                <a:lnTo>
                  <a:pt x="463773" y="296570"/>
                </a:lnTo>
                <a:lnTo>
                  <a:pt x="456646" y="294584"/>
                </a:lnTo>
                <a:lnTo>
                  <a:pt x="449122" y="292201"/>
                </a:lnTo>
                <a:lnTo>
                  <a:pt x="441599" y="289420"/>
                </a:lnTo>
                <a:lnTo>
                  <a:pt x="433680" y="285448"/>
                </a:lnTo>
                <a:lnTo>
                  <a:pt x="424572" y="280681"/>
                </a:lnTo>
                <a:lnTo>
                  <a:pt x="414673" y="276708"/>
                </a:lnTo>
                <a:lnTo>
                  <a:pt x="453082" y="295776"/>
                </a:lnTo>
                <a:lnTo>
                  <a:pt x="471296" y="303720"/>
                </a:lnTo>
                <a:lnTo>
                  <a:pt x="480008" y="306898"/>
                </a:lnTo>
                <a:lnTo>
                  <a:pt x="488323" y="310473"/>
                </a:lnTo>
                <a:lnTo>
                  <a:pt x="496242" y="312857"/>
                </a:lnTo>
                <a:lnTo>
                  <a:pt x="503765" y="314446"/>
                </a:lnTo>
                <a:lnTo>
                  <a:pt x="511289" y="316035"/>
                </a:lnTo>
                <a:lnTo>
                  <a:pt x="518020" y="316432"/>
                </a:lnTo>
                <a:lnTo>
                  <a:pt x="524751" y="316035"/>
                </a:lnTo>
                <a:lnTo>
                  <a:pt x="527919" y="315240"/>
                </a:lnTo>
                <a:lnTo>
                  <a:pt x="530691" y="314446"/>
                </a:lnTo>
                <a:lnTo>
                  <a:pt x="533859" y="313651"/>
                </a:lnTo>
                <a:lnTo>
                  <a:pt x="536234" y="312460"/>
                </a:lnTo>
                <a:lnTo>
                  <a:pt x="539402" y="310871"/>
                </a:lnTo>
                <a:lnTo>
                  <a:pt x="541382" y="309282"/>
                </a:lnTo>
                <a:lnTo>
                  <a:pt x="542966" y="321993"/>
                </a:lnTo>
                <a:lnTo>
                  <a:pt x="543362" y="333910"/>
                </a:lnTo>
                <a:lnTo>
                  <a:pt x="542966" y="345430"/>
                </a:lnTo>
                <a:lnTo>
                  <a:pt x="542570" y="356950"/>
                </a:lnTo>
                <a:lnTo>
                  <a:pt x="544550" y="354566"/>
                </a:lnTo>
                <a:lnTo>
                  <a:pt x="545738" y="353772"/>
                </a:lnTo>
                <a:lnTo>
                  <a:pt x="546925" y="353772"/>
                </a:lnTo>
                <a:lnTo>
                  <a:pt x="548113" y="354169"/>
                </a:lnTo>
                <a:lnTo>
                  <a:pt x="549301" y="354964"/>
                </a:lnTo>
                <a:lnTo>
                  <a:pt x="550489" y="356553"/>
                </a:lnTo>
                <a:lnTo>
                  <a:pt x="551677" y="358142"/>
                </a:lnTo>
                <a:lnTo>
                  <a:pt x="554449" y="363703"/>
                </a:lnTo>
                <a:lnTo>
                  <a:pt x="556429" y="370456"/>
                </a:lnTo>
                <a:lnTo>
                  <a:pt x="558012" y="378401"/>
                </a:lnTo>
                <a:lnTo>
                  <a:pt x="559596" y="387934"/>
                </a:lnTo>
                <a:lnTo>
                  <a:pt x="560388" y="398660"/>
                </a:lnTo>
                <a:lnTo>
                  <a:pt x="560388" y="409782"/>
                </a:lnTo>
                <a:lnTo>
                  <a:pt x="560388" y="420905"/>
                </a:lnTo>
                <a:lnTo>
                  <a:pt x="559596" y="431630"/>
                </a:lnTo>
                <a:lnTo>
                  <a:pt x="558012" y="441164"/>
                </a:lnTo>
                <a:lnTo>
                  <a:pt x="556429" y="449108"/>
                </a:lnTo>
                <a:lnTo>
                  <a:pt x="554449" y="456259"/>
                </a:lnTo>
                <a:lnTo>
                  <a:pt x="551677" y="461423"/>
                </a:lnTo>
                <a:lnTo>
                  <a:pt x="550489" y="463012"/>
                </a:lnTo>
                <a:lnTo>
                  <a:pt x="549301" y="464998"/>
                </a:lnTo>
                <a:lnTo>
                  <a:pt x="548113" y="465792"/>
                </a:lnTo>
                <a:lnTo>
                  <a:pt x="546925" y="465792"/>
                </a:lnTo>
                <a:lnTo>
                  <a:pt x="544946" y="465792"/>
                </a:lnTo>
                <a:lnTo>
                  <a:pt x="543758" y="464203"/>
                </a:lnTo>
                <a:lnTo>
                  <a:pt x="542570" y="463012"/>
                </a:lnTo>
                <a:lnTo>
                  <a:pt x="541382" y="461025"/>
                </a:lnTo>
                <a:lnTo>
                  <a:pt x="540194" y="458642"/>
                </a:lnTo>
                <a:lnTo>
                  <a:pt x="539006" y="455464"/>
                </a:lnTo>
                <a:lnTo>
                  <a:pt x="536630" y="447917"/>
                </a:lnTo>
                <a:lnTo>
                  <a:pt x="535442" y="457450"/>
                </a:lnTo>
                <a:lnTo>
                  <a:pt x="533859" y="467381"/>
                </a:lnTo>
                <a:lnTo>
                  <a:pt x="531483" y="476518"/>
                </a:lnTo>
                <a:lnTo>
                  <a:pt x="529503" y="485654"/>
                </a:lnTo>
                <a:lnTo>
                  <a:pt x="527127" y="494393"/>
                </a:lnTo>
                <a:lnTo>
                  <a:pt x="523564" y="502735"/>
                </a:lnTo>
                <a:lnTo>
                  <a:pt x="520792" y="511077"/>
                </a:lnTo>
                <a:lnTo>
                  <a:pt x="516832" y="519419"/>
                </a:lnTo>
                <a:lnTo>
                  <a:pt x="513269" y="526966"/>
                </a:lnTo>
                <a:lnTo>
                  <a:pt x="508913" y="534514"/>
                </a:lnTo>
                <a:lnTo>
                  <a:pt x="504557" y="541664"/>
                </a:lnTo>
                <a:lnTo>
                  <a:pt x="500598" y="548417"/>
                </a:lnTo>
                <a:lnTo>
                  <a:pt x="495450" y="555170"/>
                </a:lnTo>
                <a:lnTo>
                  <a:pt x="490699" y="561526"/>
                </a:lnTo>
                <a:lnTo>
                  <a:pt x="485947" y="567485"/>
                </a:lnTo>
                <a:lnTo>
                  <a:pt x="480404" y="573443"/>
                </a:lnTo>
                <a:lnTo>
                  <a:pt x="475256" y="578607"/>
                </a:lnTo>
                <a:lnTo>
                  <a:pt x="469713" y="583771"/>
                </a:lnTo>
                <a:lnTo>
                  <a:pt x="464565" y="588538"/>
                </a:lnTo>
                <a:lnTo>
                  <a:pt x="458625" y="592510"/>
                </a:lnTo>
                <a:lnTo>
                  <a:pt x="453082" y="596880"/>
                </a:lnTo>
                <a:lnTo>
                  <a:pt x="447142" y="600852"/>
                </a:lnTo>
                <a:lnTo>
                  <a:pt x="441203" y="604030"/>
                </a:lnTo>
                <a:lnTo>
                  <a:pt x="435263" y="607605"/>
                </a:lnTo>
                <a:lnTo>
                  <a:pt x="429720" y="609989"/>
                </a:lnTo>
                <a:lnTo>
                  <a:pt x="424177" y="612372"/>
                </a:lnTo>
                <a:lnTo>
                  <a:pt x="418237" y="614756"/>
                </a:lnTo>
                <a:lnTo>
                  <a:pt x="412298" y="616344"/>
                </a:lnTo>
                <a:lnTo>
                  <a:pt x="406754" y="617536"/>
                </a:lnTo>
                <a:lnTo>
                  <a:pt x="401211" y="618331"/>
                </a:lnTo>
                <a:lnTo>
                  <a:pt x="395667" y="618728"/>
                </a:lnTo>
                <a:lnTo>
                  <a:pt x="390520" y="619125"/>
                </a:lnTo>
                <a:lnTo>
                  <a:pt x="385768" y="618728"/>
                </a:lnTo>
                <a:lnTo>
                  <a:pt x="381017" y="618331"/>
                </a:lnTo>
                <a:lnTo>
                  <a:pt x="376265" y="617536"/>
                </a:lnTo>
                <a:lnTo>
                  <a:pt x="371909" y="615947"/>
                </a:lnTo>
                <a:lnTo>
                  <a:pt x="366762" y="614358"/>
                </a:lnTo>
                <a:lnTo>
                  <a:pt x="361218" y="611975"/>
                </a:lnTo>
                <a:lnTo>
                  <a:pt x="356467" y="609592"/>
                </a:lnTo>
                <a:lnTo>
                  <a:pt x="350923" y="606414"/>
                </a:lnTo>
                <a:lnTo>
                  <a:pt x="345380" y="603633"/>
                </a:lnTo>
                <a:lnTo>
                  <a:pt x="339836" y="599661"/>
                </a:lnTo>
                <a:lnTo>
                  <a:pt x="328353" y="591716"/>
                </a:lnTo>
                <a:lnTo>
                  <a:pt x="317662" y="582580"/>
                </a:lnTo>
                <a:lnTo>
                  <a:pt x="306575" y="572251"/>
                </a:lnTo>
                <a:lnTo>
                  <a:pt x="295884" y="560732"/>
                </a:lnTo>
                <a:lnTo>
                  <a:pt x="285193" y="548020"/>
                </a:lnTo>
                <a:lnTo>
                  <a:pt x="280046" y="541664"/>
                </a:lnTo>
                <a:lnTo>
                  <a:pt x="275690" y="534514"/>
                </a:lnTo>
                <a:lnTo>
                  <a:pt x="270543" y="527364"/>
                </a:lnTo>
                <a:lnTo>
                  <a:pt x="266187" y="520213"/>
                </a:lnTo>
                <a:lnTo>
                  <a:pt x="261832" y="512666"/>
                </a:lnTo>
                <a:lnTo>
                  <a:pt x="257872" y="504721"/>
                </a:lnTo>
                <a:lnTo>
                  <a:pt x="253516" y="496777"/>
                </a:lnTo>
                <a:lnTo>
                  <a:pt x="250349" y="488435"/>
                </a:lnTo>
                <a:lnTo>
                  <a:pt x="246785" y="480490"/>
                </a:lnTo>
                <a:lnTo>
                  <a:pt x="244013" y="472148"/>
                </a:lnTo>
                <a:lnTo>
                  <a:pt x="240846" y="463012"/>
                </a:lnTo>
                <a:lnTo>
                  <a:pt x="238470" y="454272"/>
                </a:lnTo>
                <a:lnTo>
                  <a:pt x="236490" y="460231"/>
                </a:lnTo>
                <a:lnTo>
                  <a:pt x="234114" y="464998"/>
                </a:lnTo>
                <a:lnTo>
                  <a:pt x="233322" y="466189"/>
                </a:lnTo>
                <a:lnTo>
                  <a:pt x="232134" y="467381"/>
                </a:lnTo>
                <a:lnTo>
                  <a:pt x="230946" y="468176"/>
                </a:lnTo>
                <a:lnTo>
                  <a:pt x="229759" y="468573"/>
                </a:lnTo>
                <a:lnTo>
                  <a:pt x="228175" y="468176"/>
                </a:lnTo>
                <a:lnTo>
                  <a:pt x="226591" y="467381"/>
                </a:lnTo>
                <a:lnTo>
                  <a:pt x="225403" y="466189"/>
                </a:lnTo>
                <a:lnTo>
                  <a:pt x="224215" y="463806"/>
                </a:lnTo>
                <a:lnTo>
                  <a:pt x="222235" y="459039"/>
                </a:lnTo>
                <a:lnTo>
                  <a:pt x="219860" y="452286"/>
                </a:lnTo>
                <a:lnTo>
                  <a:pt x="218276" y="443547"/>
                </a:lnTo>
                <a:lnTo>
                  <a:pt x="217088" y="434411"/>
                </a:lnTo>
                <a:lnTo>
                  <a:pt x="216296" y="423685"/>
                </a:lnTo>
                <a:lnTo>
                  <a:pt x="215900" y="412563"/>
                </a:lnTo>
                <a:lnTo>
                  <a:pt x="216296" y="401043"/>
                </a:lnTo>
                <a:lnTo>
                  <a:pt x="217088" y="390715"/>
                </a:lnTo>
                <a:lnTo>
                  <a:pt x="218276" y="381181"/>
                </a:lnTo>
                <a:lnTo>
                  <a:pt x="219860" y="372839"/>
                </a:lnTo>
                <a:lnTo>
                  <a:pt x="222235" y="366086"/>
                </a:lnTo>
                <a:lnTo>
                  <a:pt x="224215" y="360922"/>
                </a:lnTo>
                <a:lnTo>
                  <a:pt x="225403" y="358936"/>
                </a:lnTo>
                <a:lnTo>
                  <a:pt x="226591" y="357744"/>
                </a:lnTo>
                <a:lnTo>
                  <a:pt x="228175" y="356950"/>
                </a:lnTo>
                <a:lnTo>
                  <a:pt x="229759" y="356553"/>
                </a:lnTo>
                <a:lnTo>
                  <a:pt x="230551" y="356950"/>
                </a:lnTo>
                <a:lnTo>
                  <a:pt x="231342" y="357347"/>
                </a:lnTo>
                <a:lnTo>
                  <a:pt x="232134" y="342252"/>
                </a:lnTo>
                <a:lnTo>
                  <a:pt x="232530" y="335499"/>
                </a:lnTo>
                <a:lnTo>
                  <a:pt x="233718" y="329541"/>
                </a:lnTo>
                <a:lnTo>
                  <a:pt x="232926" y="321596"/>
                </a:lnTo>
                <a:lnTo>
                  <a:pt x="232926" y="314049"/>
                </a:lnTo>
                <a:lnTo>
                  <a:pt x="232926" y="307296"/>
                </a:lnTo>
                <a:lnTo>
                  <a:pt x="232926" y="300543"/>
                </a:lnTo>
                <a:lnTo>
                  <a:pt x="233718" y="294584"/>
                </a:lnTo>
                <a:lnTo>
                  <a:pt x="234906" y="289023"/>
                </a:lnTo>
                <a:lnTo>
                  <a:pt x="236094" y="283461"/>
                </a:lnTo>
                <a:lnTo>
                  <a:pt x="237282" y="278297"/>
                </a:lnTo>
                <a:lnTo>
                  <a:pt x="238866" y="273531"/>
                </a:lnTo>
                <a:lnTo>
                  <a:pt x="240846" y="269558"/>
                </a:lnTo>
                <a:lnTo>
                  <a:pt x="243617" y="265189"/>
                </a:lnTo>
                <a:lnTo>
                  <a:pt x="245597" y="262011"/>
                </a:lnTo>
                <a:lnTo>
                  <a:pt x="248765" y="258436"/>
                </a:lnTo>
                <a:lnTo>
                  <a:pt x="251537" y="255655"/>
                </a:lnTo>
                <a:lnTo>
                  <a:pt x="255100" y="252477"/>
                </a:lnTo>
                <a:lnTo>
                  <a:pt x="258268" y="250491"/>
                </a:lnTo>
                <a:lnTo>
                  <a:pt x="243221" y="250491"/>
                </a:lnTo>
                <a:lnTo>
                  <a:pt x="231342" y="250888"/>
                </a:lnTo>
                <a:lnTo>
                  <a:pt x="221443" y="251683"/>
                </a:lnTo>
                <a:lnTo>
                  <a:pt x="228175" y="248108"/>
                </a:lnTo>
                <a:lnTo>
                  <a:pt x="235302" y="243341"/>
                </a:lnTo>
                <a:lnTo>
                  <a:pt x="242825" y="238177"/>
                </a:lnTo>
                <a:lnTo>
                  <a:pt x="249953" y="232615"/>
                </a:lnTo>
                <a:lnTo>
                  <a:pt x="263811" y="222287"/>
                </a:lnTo>
                <a:lnTo>
                  <a:pt x="270147" y="217520"/>
                </a:lnTo>
                <a:lnTo>
                  <a:pt x="276086" y="214343"/>
                </a:lnTo>
                <a:lnTo>
                  <a:pt x="291925" y="206398"/>
                </a:lnTo>
                <a:lnTo>
                  <a:pt x="307367" y="199645"/>
                </a:lnTo>
                <a:lnTo>
                  <a:pt x="322810" y="194481"/>
                </a:lnTo>
                <a:lnTo>
                  <a:pt x="337461" y="189714"/>
                </a:lnTo>
                <a:lnTo>
                  <a:pt x="351715" y="186139"/>
                </a:lnTo>
                <a:lnTo>
                  <a:pt x="365574" y="183756"/>
                </a:lnTo>
                <a:lnTo>
                  <a:pt x="379037" y="182167"/>
                </a:lnTo>
                <a:lnTo>
                  <a:pt x="392103" y="180975"/>
                </a:lnTo>
                <a:close/>
                <a:moveTo>
                  <a:pt x="958250" y="0"/>
                </a:moveTo>
                <a:lnTo>
                  <a:pt x="974507" y="0"/>
                </a:lnTo>
                <a:lnTo>
                  <a:pt x="989971" y="397"/>
                </a:lnTo>
                <a:lnTo>
                  <a:pt x="1004642" y="1986"/>
                </a:lnTo>
                <a:lnTo>
                  <a:pt x="1018917" y="4369"/>
                </a:lnTo>
                <a:lnTo>
                  <a:pt x="1032795" y="6752"/>
                </a:lnTo>
                <a:lnTo>
                  <a:pt x="1045880" y="9929"/>
                </a:lnTo>
                <a:lnTo>
                  <a:pt x="1058172" y="13900"/>
                </a:lnTo>
                <a:lnTo>
                  <a:pt x="1070067" y="18269"/>
                </a:lnTo>
                <a:lnTo>
                  <a:pt x="1081170" y="22241"/>
                </a:lnTo>
                <a:lnTo>
                  <a:pt x="1091876" y="27404"/>
                </a:lnTo>
                <a:lnTo>
                  <a:pt x="1101392" y="32170"/>
                </a:lnTo>
                <a:lnTo>
                  <a:pt x="1110908" y="36936"/>
                </a:lnTo>
                <a:lnTo>
                  <a:pt x="1119235" y="42099"/>
                </a:lnTo>
                <a:lnTo>
                  <a:pt x="1127166" y="47262"/>
                </a:lnTo>
                <a:lnTo>
                  <a:pt x="1134303" y="52425"/>
                </a:lnTo>
                <a:lnTo>
                  <a:pt x="1140647" y="56794"/>
                </a:lnTo>
                <a:lnTo>
                  <a:pt x="1151353" y="65531"/>
                </a:lnTo>
                <a:lnTo>
                  <a:pt x="1159283" y="72680"/>
                </a:lnTo>
                <a:lnTo>
                  <a:pt x="1165628" y="78240"/>
                </a:lnTo>
                <a:lnTo>
                  <a:pt x="1163645" y="83006"/>
                </a:lnTo>
                <a:lnTo>
                  <a:pt x="1160473" y="88567"/>
                </a:lnTo>
                <a:lnTo>
                  <a:pt x="1156904" y="94921"/>
                </a:lnTo>
                <a:lnTo>
                  <a:pt x="1151749" y="102467"/>
                </a:lnTo>
                <a:lnTo>
                  <a:pt x="1145802" y="110410"/>
                </a:lnTo>
                <a:lnTo>
                  <a:pt x="1141837" y="114779"/>
                </a:lnTo>
                <a:lnTo>
                  <a:pt x="1138268" y="118354"/>
                </a:lnTo>
                <a:lnTo>
                  <a:pt x="1133906" y="122722"/>
                </a:lnTo>
                <a:lnTo>
                  <a:pt x="1129545" y="126694"/>
                </a:lnTo>
                <a:lnTo>
                  <a:pt x="1124786" y="130268"/>
                </a:lnTo>
                <a:lnTo>
                  <a:pt x="1119632" y="134240"/>
                </a:lnTo>
                <a:lnTo>
                  <a:pt x="1114081" y="137020"/>
                </a:lnTo>
                <a:lnTo>
                  <a:pt x="1108133" y="140197"/>
                </a:lnTo>
                <a:lnTo>
                  <a:pt x="1101789" y="142580"/>
                </a:lnTo>
                <a:lnTo>
                  <a:pt x="1095841" y="144566"/>
                </a:lnTo>
                <a:lnTo>
                  <a:pt x="1089100" y="146552"/>
                </a:lnTo>
                <a:lnTo>
                  <a:pt x="1081170" y="147743"/>
                </a:lnTo>
                <a:lnTo>
                  <a:pt x="1073636" y="148140"/>
                </a:lnTo>
                <a:lnTo>
                  <a:pt x="1066102" y="148140"/>
                </a:lnTo>
                <a:lnTo>
                  <a:pt x="1057775" y="147743"/>
                </a:lnTo>
                <a:lnTo>
                  <a:pt x="1049052" y="145758"/>
                </a:lnTo>
                <a:lnTo>
                  <a:pt x="1039932" y="143772"/>
                </a:lnTo>
                <a:lnTo>
                  <a:pt x="1030812" y="140992"/>
                </a:lnTo>
                <a:lnTo>
                  <a:pt x="1021296" y="136623"/>
                </a:lnTo>
                <a:lnTo>
                  <a:pt x="1010590" y="131857"/>
                </a:lnTo>
                <a:lnTo>
                  <a:pt x="998695" y="126297"/>
                </a:lnTo>
                <a:lnTo>
                  <a:pt x="987196" y="121134"/>
                </a:lnTo>
                <a:lnTo>
                  <a:pt x="1011383" y="133446"/>
                </a:lnTo>
                <a:lnTo>
                  <a:pt x="1035571" y="144566"/>
                </a:lnTo>
                <a:lnTo>
                  <a:pt x="1047070" y="150126"/>
                </a:lnTo>
                <a:lnTo>
                  <a:pt x="1058172" y="155289"/>
                </a:lnTo>
                <a:lnTo>
                  <a:pt x="1069274" y="159261"/>
                </a:lnTo>
                <a:lnTo>
                  <a:pt x="1079980" y="163233"/>
                </a:lnTo>
                <a:lnTo>
                  <a:pt x="1090290" y="166807"/>
                </a:lnTo>
                <a:lnTo>
                  <a:pt x="1099806" y="169190"/>
                </a:lnTo>
                <a:lnTo>
                  <a:pt x="1109322" y="170381"/>
                </a:lnTo>
                <a:lnTo>
                  <a:pt x="1118046" y="171176"/>
                </a:lnTo>
                <a:lnTo>
                  <a:pt x="1122011" y="171176"/>
                </a:lnTo>
                <a:lnTo>
                  <a:pt x="1126373" y="170779"/>
                </a:lnTo>
                <a:lnTo>
                  <a:pt x="1130338" y="169984"/>
                </a:lnTo>
                <a:lnTo>
                  <a:pt x="1133906" y="169190"/>
                </a:lnTo>
                <a:lnTo>
                  <a:pt x="1137475" y="167998"/>
                </a:lnTo>
                <a:lnTo>
                  <a:pt x="1141044" y="166013"/>
                </a:lnTo>
                <a:lnTo>
                  <a:pt x="1144612" y="164027"/>
                </a:lnTo>
                <a:lnTo>
                  <a:pt x="1147388" y="162041"/>
                </a:lnTo>
                <a:lnTo>
                  <a:pt x="1148181" y="170381"/>
                </a:lnTo>
                <a:lnTo>
                  <a:pt x="1148974" y="178325"/>
                </a:lnTo>
                <a:lnTo>
                  <a:pt x="1150163" y="193417"/>
                </a:lnTo>
                <a:lnTo>
                  <a:pt x="1149767" y="208112"/>
                </a:lnTo>
                <a:lnTo>
                  <a:pt x="1148577" y="222012"/>
                </a:lnTo>
                <a:lnTo>
                  <a:pt x="1150163" y="220424"/>
                </a:lnTo>
                <a:lnTo>
                  <a:pt x="1151353" y="219232"/>
                </a:lnTo>
                <a:lnTo>
                  <a:pt x="1152543" y="218835"/>
                </a:lnTo>
                <a:lnTo>
                  <a:pt x="1154129" y="218438"/>
                </a:lnTo>
                <a:lnTo>
                  <a:pt x="1155715" y="218835"/>
                </a:lnTo>
                <a:lnTo>
                  <a:pt x="1157697" y="219629"/>
                </a:lnTo>
                <a:lnTo>
                  <a:pt x="1159283" y="222012"/>
                </a:lnTo>
                <a:lnTo>
                  <a:pt x="1160869" y="223998"/>
                </a:lnTo>
                <a:lnTo>
                  <a:pt x="1162059" y="226778"/>
                </a:lnTo>
                <a:lnTo>
                  <a:pt x="1164041" y="230750"/>
                </a:lnTo>
                <a:lnTo>
                  <a:pt x="1166421" y="239090"/>
                </a:lnTo>
                <a:lnTo>
                  <a:pt x="1168403" y="249813"/>
                </a:lnTo>
                <a:lnTo>
                  <a:pt x="1169989" y="261728"/>
                </a:lnTo>
                <a:lnTo>
                  <a:pt x="1171179" y="275232"/>
                </a:lnTo>
                <a:lnTo>
                  <a:pt x="1171575" y="289529"/>
                </a:lnTo>
                <a:lnTo>
                  <a:pt x="1171179" y="303827"/>
                </a:lnTo>
                <a:lnTo>
                  <a:pt x="1169989" y="316933"/>
                </a:lnTo>
                <a:lnTo>
                  <a:pt x="1168403" y="328848"/>
                </a:lnTo>
                <a:lnTo>
                  <a:pt x="1166421" y="339174"/>
                </a:lnTo>
                <a:lnTo>
                  <a:pt x="1164041" y="347912"/>
                </a:lnTo>
                <a:lnTo>
                  <a:pt x="1162059" y="351486"/>
                </a:lnTo>
                <a:lnTo>
                  <a:pt x="1160869" y="354266"/>
                </a:lnTo>
                <a:lnTo>
                  <a:pt x="1159283" y="357047"/>
                </a:lnTo>
                <a:lnTo>
                  <a:pt x="1157697" y="358635"/>
                </a:lnTo>
                <a:lnTo>
                  <a:pt x="1155715" y="359827"/>
                </a:lnTo>
                <a:lnTo>
                  <a:pt x="1154129" y="360224"/>
                </a:lnTo>
                <a:lnTo>
                  <a:pt x="1152146" y="359827"/>
                </a:lnTo>
                <a:lnTo>
                  <a:pt x="1150560" y="358635"/>
                </a:lnTo>
                <a:lnTo>
                  <a:pt x="1148577" y="356649"/>
                </a:lnTo>
                <a:lnTo>
                  <a:pt x="1146991" y="353869"/>
                </a:lnTo>
                <a:lnTo>
                  <a:pt x="1145405" y="351089"/>
                </a:lnTo>
                <a:lnTo>
                  <a:pt x="1144216" y="346720"/>
                </a:lnTo>
                <a:lnTo>
                  <a:pt x="1141440" y="337586"/>
                </a:lnTo>
                <a:lnTo>
                  <a:pt x="1139854" y="350295"/>
                </a:lnTo>
                <a:lnTo>
                  <a:pt x="1137871" y="361812"/>
                </a:lnTo>
                <a:lnTo>
                  <a:pt x="1135096" y="373727"/>
                </a:lnTo>
                <a:lnTo>
                  <a:pt x="1132320" y="385245"/>
                </a:lnTo>
                <a:lnTo>
                  <a:pt x="1128752" y="395968"/>
                </a:lnTo>
                <a:lnTo>
                  <a:pt x="1125183" y="407089"/>
                </a:lnTo>
                <a:lnTo>
                  <a:pt x="1120821" y="417812"/>
                </a:lnTo>
                <a:lnTo>
                  <a:pt x="1116460" y="427741"/>
                </a:lnTo>
                <a:lnTo>
                  <a:pt x="1111701" y="437273"/>
                </a:lnTo>
                <a:lnTo>
                  <a:pt x="1106547" y="446805"/>
                </a:lnTo>
                <a:lnTo>
                  <a:pt x="1100996" y="455939"/>
                </a:lnTo>
                <a:lnTo>
                  <a:pt x="1095444" y="464280"/>
                </a:lnTo>
                <a:lnTo>
                  <a:pt x="1089497" y="473017"/>
                </a:lnTo>
                <a:lnTo>
                  <a:pt x="1083152" y="480960"/>
                </a:lnTo>
                <a:lnTo>
                  <a:pt x="1076808" y="488506"/>
                </a:lnTo>
                <a:lnTo>
                  <a:pt x="1070464" y="495655"/>
                </a:lnTo>
                <a:lnTo>
                  <a:pt x="1063723" y="502407"/>
                </a:lnTo>
                <a:lnTo>
                  <a:pt x="1056586" y="509159"/>
                </a:lnTo>
                <a:lnTo>
                  <a:pt x="1049845" y="515116"/>
                </a:lnTo>
                <a:lnTo>
                  <a:pt x="1042708" y="520676"/>
                </a:lnTo>
                <a:lnTo>
                  <a:pt x="1035174" y="525442"/>
                </a:lnTo>
                <a:lnTo>
                  <a:pt x="1028037" y="530605"/>
                </a:lnTo>
                <a:lnTo>
                  <a:pt x="1020503" y="534974"/>
                </a:lnTo>
                <a:lnTo>
                  <a:pt x="1012969" y="538549"/>
                </a:lnTo>
                <a:lnTo>
                  <a:pt x="1005832" y="542520"/>
                </a:lnTo>
                <a:lnTo>
                  <a:pt x="998298" y="545300"/>
                </a:lnTo>
                <a:lnTo>
                  <a:pt x="991161" y="548081"/>
                </a:lnTo>
                <a:lnTo>
                  <a:pt x="984024" y="550067"/>
                </a:lnTo>
                <a:lnTo>
                  <a:pt x="976886" y="551655"/>
                </a:lnTo>
                <a:lnTo>
                  <a:pt x="969749" y="553244"/>
                </a:lnTo>
                <a:lnTo>
                  <a:pt x="962612" y="554038"/>
                </a:lnTo>
                <a:lnTo>
                  <a:pt x="955871" y="554038"/>
                </a:lnTo>
                <a:lnTo>
                  <a:pt x="950320" y="553641"/>
                </a:lnTo>
                <a:lnTo>
                  <a:pt x="944372" y="553244"/>
                </a:lnTo>
                <a:lnTo>
                  <a:pt x="938424" y="551655"/>
                </a:lnTo>
                <a:lnTo>
                  <a:pt x="932080" y="549669"/>
                </a:lnTo>
                <a:lnTo>
                  <a:pt x="925736" y="547683"/>
                </a:lnTo>
                <a:lnTo>
                  <a:pt x="919788" y="544903"/>
                </a:lnTo>
                <a:lnTo>
                  <a:pt x="913047" y="541726"/>
                </a:lnTo>
                <a:lnTo>
                  <a:pt x="906307" y="538151"/>
                </a:lnTo>
                <a:lnTo>
                  <a:pt x="898773" y="534180"/>
                </a:lnTo>
                <a:lnTo>
                  <a:pt x="892429" y="529811"/>
                </a:lnTo>
                <a:lnTo>
                  <a:pt x="884895" y="524648"/>
                </a:lnTo>
                <a:lnTo>
                  <a:pt x="877758" y="519882"/>
                </a:lnTo>
                <a:lnTo>
                  <a:pt x="870620" y="513925"/>
                </a:lnTo>
                <a:lnTo>
                  <a:pt x="863880" y="507967"/>
                </a:lnTo>
                <a:lnTo>
                  <a:pt x="856742" y="501613"/>
                </a:lnTo>
                <a:lnTo>
                  <a:pt x="849605" y="494861"/>
                </a:lnTo>
                <a:lnTo>
                  <a:pt x="842864" y="487712"/>
                </a:lnTo>
                <a:lnTo>
                  <a:pt x="836124" y="480166"/>
                </a:lnTo>
                <a:lnTo>
                  <a:pt x="829383" y="472223"/>
                </a:lnTo>
                <a:lnTo>
                  <a:pt x="823039" y="463883"/>
                </a:lnTo>
                <a:lnTo>
                  <a:pt x="816694" y="455542"/>
                </a:lnTo>
                <a:lnTo>
                  <a:pt x="810350" y="446805"/>
                </a:lnTo>
                <a:lnTo>
                  <a:pt x="804799" y="438067"/>
                </a:lnTo>
                <a:lnTo>
                  <a:pt x="798851" y="428535"/>
                </a:lnTo>
                <a:lnTo>
                  <a:pt x="793300" y="419004"/>
                </a:lnTo>
                <a:lnTo>
                  <a:pt x="788145" y="409075"/>
                </a:lnTo>
                <a:lnTo>
                  <a:pt x="782991" y="399146"/>
                </a:lnTo>
                <a:lnTo>
                  <a:pt x="778629" y="388819"/>
                </a:lnTo>
                <a:lnTo>
                  <a:pt x="774267" y="378493"/>
                </a:lnTo>
                <a:lnTo>
                  <a:pt x="770699" y="367770"/>
                </a:lnTo>
                <a:lnTo>
                  <a:pt x="767130" y="357047"/>
                </a:lnTo>
                <a:lnTo>
                  <a:pt x="763958" y="345529"/>
                </a:lnTo>
                <a:lnTo>
                  <a:pt x="761579" y="353075"/>
                </a:lnTo>
                <a:lnTo>
                  <a:pt x="759993" y="355855"/>
                </a:lnTo>
                <a:lnTo>
                  <a:pt x="758803" y="358635"/>
                </a:lnTo>
                <a:lnTo>
                  <a:pt x="757614" y="360621"/>
                </a:lnTo>
                <a:lnTo>
                  <a:pt x="755631" y="362210"/>
                </a:lnTo>
                <a:lnTo>
                  <a:pt x="754045" y="363401"/>
                </a:lnTo>
                <a:lnTo>
                  <a:pt x="752459" y="363798"/>
                </a:lnTo>
                <a:lnTo>
                  <a:pt x="750873" y="363401"/>
                </a:lnTo>
                <a:lnTo>
                  <a:pt x="748890" y="361812"/>
                </a:lnTo>
                <a:lnTo>
                  <a:pt x="747304" y="360224"/>
                </a:lnTo>
                <a:lnTo>
                  <a:pt x="745718" y="357841"/>
                </a:lnTo>
                <a:lnTo>
                  <a:pt x="744528" y="354664"/>
                </a:lnTo>
                <a:lnTo>
                  <a:pt x="742546" y="351486"/>
                </a:lnTo>
                <a:lnTo>
                  <a:pt x="740167" y="342352"/>
                </a:lnTo>
                <a:lnTo>
                  <a:pt x="738184" y="332423"/>
                </a:lnTo>
                <a:lnTo>
                  <a:pt x="736202" y="320111"/>
                </a:lnTo>
                <a:lnTo>
                  <a:pt x="735409" y="307004"/>
                </a:lnTo>
                <a:lnTo>
                  <a:pt x="735012" y="292707"/>
                </a:lnTo>
                <a:lnTo>
                  <a:pt x="735409" y="278409"/>
                </a:lnTo>
                <a:lnTo>
                  <a:pt x="736202" y="264905"/>
                </a:lnTo>
                <a:lnTo>
                  <a:pt x="738184" y="252991"/>
                </a:lnTo>
                <a:lnTo>
                  <a:pt x="740167" y="242665"/>
                </a:lnTo>
                <a:lnTo>
                  <a:pt x="742546" y="233927"/>
                </a:lnTo>
                <a:lnTo>
                  <a:pt x="744528" y="230353"/>
                </a:lnTo>
                <a:lnTo>
                  <a:pt x="745718" y="227175"/>
                </a:lnTo>
                <a:lnTo>
                  <a:pt x="747304" y="224792"/>
                </a:lnTo>
                <a:lnTo>
                  <a:pt x="748890" y="223204"/>
                </a:lnTo>
                <a:lnTo>
                  <a:pt x="750873" y="222409"/>
                </a:lnTo>
                <a:lnTo>
                  <a:pt x="752459" y="222012"/>
                </a:lnTo>
                <a:lnTo>
                  <a:pt x="753648" y="222409"/>
                </a:lnTo>
                <a:lnTo>
                  <a:pt x="754441" y="222807"/>
                </a:lnTo>
                <a:lnTo>
                  <a:pt x="754838" y="213275"/>
                </a:lnTo>
                <a:lnTo>
                  <a:pt x="755631" y="204140"/>
                </a:lnTo>
                <a:lnTo>
                  <a:pt x="756424" y="195800"/>
                </a:lnTo>
                <a:lnTo>
                  <a:pt x="758010" y="187856"/>
                </a:lnTo>
                <a:lnTo>
                  <a:pt x="757217" y="177927"/>
                </a:lnTo>
                <a:lnTo>
                  <a:pt x="756424" y="168793"/>
                </a:lnTo>
                <a:lnTo>
                  <a:pt x="756424" y="160055"/>
                </a:lnTo>
                <a:lnTo>
                  <a:pt x="757217" y="151318"/>
                </a:lnTo>
                <a:lnTo>
                  <a:pt x="758010" y="143772"/>
                </a:lnTo>
                <a:lnTo>
                  <a:pt x="759200" y="136226"/>
                </a:lnTo>
                <a:lnTo>
                  <a:pt x="760389" y="129474"/>
                </a:lnTo>
                <a:lnTo>
                  <a:pt x="762372" y="123119"/>
                </a:lnTo>
                <a:lnTo>
                  <a:pt x="764751" y="117162"/>
                </a:lnTo>
                <a:lnTo>
                  <a:pt x="767130" y="111602"/>
                </a:lnTo>
                <a:lnTo>
                  <a:pt x="769906" y="106836"/>
                </a:lnTo>
                <a:lnTo>
                  <a:pt x="773078" y="102070"/>
                </a:lnTo>
                <a:lnTo>
                  <a:pt x="776646" y="97701"/>
                </a:lnTo>
                <a:lnTo>
                  <a:pt x="780215" y="94127"/>
                </a:lnTo>
                <a:lnTo>
                  <a:pt x="784577" y="90552"/>
                </a:lnTo>
                <a:lnTo>
                  <a:pt x="788542" y="87772"/>
                </a:lnTo>
                <a:lnTo>
                  <a:pt x="769113" y="88169"/>
                </a:lnTo>
                <a:lnTo>
                  <a:pt x="754441" y="88567"/>
                </a:lnTo>
                <a:lnTo>
                  <a:pt x="741753" y="89361"/>
                </a:lnTo>
                <a:lnTo>
                  <a:pt x="746115" y="86978"/>
                </a:lnTo>
                <a:lnTo>
                  <a:pt x="750873" y="84198"/>
                </a:lnTo>
                <a:lnTo>
                  <a:pt x="759993" y="79035"/>
                </a:lnTo>
                <a:lnTo>
                  <a:pt x="768716" y="72283"/>
                </a:lnTo>
                <a:lnTo>
                  <a:pt x="778232" y="65531"/>
                </a:lnTo>
                <a:lnTo>
                  <a:pt x="795283" y="52425"/>
                </a:lnTo>
                <a:lnTo>
                  <a:pt x="803609" y="46468"/>
                </a:lnTo>
                <a:lnTo>
                  <a:pt x="810747" y="42099"/>
                </a:lnTo>
                <a:lnTo>
                  <a:pt x="821453" y="36936"/>
                </a:lnTo>
                <a:lnTo>
                  <a:pt x="830969" y="32567"/>
                </a:lnTo>
                <a:lnTo>
                  <a:pt x="841278" y="27801"/>
                </a:lnTo>
                <a:lnTo>
                  <a:pt x="850795" y="23829"/>
                </a:lnTo>
                <a:lnTo>
                  <a:pt x="860707" y="20255"/>
                </a:lnTo>
                <a:lnTo>
                  <a:pt x="870224" y="16681"/>
                </a:lnTo>
                <a:lnTo>
                  <a:pt x="879740" y="13900"/>
                </a:lnTo>
                <a:lnTo>
                  <a:pt x="888860" y="11518"/>
                </a:lnTo>
                <a:lnTo>
                  <a:pt x="897980" y="8737"/>
                </a:lnTo>
                <a:lnTo>
                  <a:pt x="907100" y="6752"/>
                </a:lnTo>
                <a:lnTo>
                  <a:pt x="915823" y="5163"/>
                </a:lnTo>
                <a:lnTo>
                  <a:pt x="924546" y="3177"/>
                </a:lnTo>
                <a:lnTo>
                  <a:pt x="941993" y="1191"/>
                </a:lnTo>
                <a:lnTo>
                  <a:pt x="958250" y="0"/>
                </a:lnTo>
                <a:close/>
              </a:path>
            </a:pathLst>
          </a:custGeom>
          <a:solidFill>
            <a:srgbClr val="1755AB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  <a:latin typeface="+mn-lt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838200" y="1887538"/>
            <a:ext cx="7727950" cy="28463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indent="267970" fontAlgn="auto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+mn-ea"/>
              </a:rPr>
              <a:t>第</a:t>
            </a:r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+mn-ea"/>
              </a:rPr>
              <a:t>1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+mn-ea"/>
              </a:rPr>
              <a:t>课 精耕细作的农业生产模式的形成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+mn-ea"/>
              </a:rPr>
              <a:t>   第</a:t>
            </a:r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+mn-ea"/>
              </a:rPr>
              <a:t>2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+mn-ea"/>
              </a:rPr>
              <a:t>课 中国古代的土地制度                       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+mn-ea"/>
              </a:rPr>
              <a:t>   第</a:t>
            </a:r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+mn-ea"/>
              </a:rPr>
              <a:t>3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+mn-ea"/>
              </a:rPr>
              <a:t>课 区域经济和重心南移                   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+mn-ea"/>
              </a:rPr>
              <a:t>   第</a:t>
            </a:r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+mn-ea"/>
              </a:rPr>
              <a:t>4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+mn-ea"/>
              </a:rPr>
              <a:t>课 农耕时代的手工业                                </a:t>
            </a:r>
            <a:endParaRPr lang="zh-CN" altLang="en-US" sz="28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  <a:sym typeface="+mn-e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+mn-ea"/>
              </a:rPr>
              <a:t>   第</a:t>
            </a:r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+mn-ea"/>
              </a:rPr>
              <a:t>5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+mn-ea"/>
              </a:rPr>
              <a:t>课 农耕时代的商业与城市</a:t>
            </a: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+mn-ea"/>
              </a:rPr>
              <a:t>                    </a:t>
            </a:r>
            <a:endParaRPr lang="zh-CN" altLang="en-US" sz="2800" b="1" dirty="0"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  <a:sym typeface="+mn-e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+mn-ea"/>
              </a:rPr>
              <a:t>   第</a:t>
            </a:r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+mn-ea"/>
              </a:rPr>
              <a:t>6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+mn-ea"/>
              </a:rPr>
              <a:t>课 近代前夜的发展与迟滞    </a:t>
            </a:r>
          </a:p>
        </p:txBody>
      </p:sp>
    </p:spTree>
    <p:custDataLst>
      <p:tags r:id="rId1"/>
    </p:custDataLst>
  </p:cSld>
  <p:clrMapOvr>
    <a:masterClrMapping/>
  </p:clrMapOvr>
  <p:transition spd="slow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标题 3"/>
          <p:cNvSpPr>
            <a:spLocks noGrp="1"/>
          </p:cNvSpPr>
          <p:nvPr>
            <p:ph type="title"/>
          </p:nvPr>
        </p:nvSpPr>
        <p:spPr>
          <a:xfrm>
            <a:off x="838200" y="665163"/>
            <a:ext cx="10515600" cy="1325562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+mn-ea"/>
              </a:rPr>
              <a:t>第一单元  中国古代的农耕经济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/>
            </a:r>
            <a:b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</a:b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+mn-ea"/>
              </a:rPr>
              <a:t>                            </a:t>
            </a:r>
            <a:r>
              <a:rPr lang="en-US" altLang="zh-CN" sz="32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+mn-ea"/>
              </a:rPr>
              <a:t>——</a:t>
            </a: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+mn-ea"/>
              </a:rPr>
              <a:t>曹大为、赵世瑜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2973388" y="1990725"/>
            <a:ext cx="11406187" cy="33385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indent="26797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b="1" dirty="0">
              <a:solidFill>
                <a:srgbClr val="3E3E3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  <a:p>
            <a:pPr indent="26797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b="1" dirty="0">
              <a:solidFill>
                <a:srgbClr val="3E3E3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  <a:sym typeface="+mn-ea"/>
            </a:endParaRPr>
          </a:p>
          <a:p>
            <a:pPr indent="267970" fontAlgn="auto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+mn-ea"/>
              </a:rPr>
              <a:t>第</a:t>
            </a:r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+mn-ea"/>
              </a:rPr>
              <a:t>1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+mn-ea"/>
              </a:rPr>
              <a:t>课 精耕细作的农业生产模式的形成  （</a:t>
            </a:r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+mn-ea"/>
              </a:rPr>
              <a:t>1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+mn-ea"/>
              </a:rPr>
              <a:t>）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+mn-ea"/>
              </a:rPr>
              <a:t>   第</a:t>
            </a:r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+mn-ea"/>
              </a:rPr>
              <a:t>2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+mn-ea"/>
              </a:rPr>
              <a:t>课 中国古代的土地制度                   （</a:t>
            </a:r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+mn-ea"/>
              </a:rPr>
              <a:t>6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+mn-ea"/>
              </a:rPr>
              <a:t>）     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+mn-ea"/>
              </a:rPr>
              <a:t>   第</a:t>
            </a:r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+mn-ea"/>
              </a:rPr>
              <a:t>3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+mn-ea"/>
              </a:rPr>
              <a:t>课 区域经济和重心南移                   （</a:t>
            </a:r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7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） 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+mn-ea"/>
              </a:rPr>
              <a:t>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+mn-ea"/>
              </a:rPr>
              <a:t>   第</a:t>
            </a:r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+mn-ea"/>
              </a:rPr>
              <a:t>4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+mn-ea"/>
              </a:rPr>
              <a:t>课 农耕时代的手工业                            </a:t>
            </a:r>
            <a:endParaRPr lang="zh-CN" altLang="en-US" sz="28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  <a:sym typeface="+mn-e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+mn-ea"/>
              </a:rPr>
              <a:t>   第</a:t>
            </a:r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+mn-ea"/>
              </a:rPr>
              <a:t>5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+mn-ea"/>
              </a:rPr>
              <a:t>课 农耕时代的商业与城市               （</a:t>
            </a:r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5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+mn-ea"/>
              </a:rPr>
              <a:t>）  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+mn-ea"/>
              </a:rPr>
              <a:t>   第</a:t>
            </a:r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+mn-ea"/>
              </a:rPr>
              <a:t>6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+mn-ea"/>
              </a:rPr>
              <a:t>课 近代前夜的发展与迟滞               （</a:t>
            </a:r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+mn-ea"/>
              </a:rPr>
              <a:t>3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+mn-ea"/>
              </a:rPr>
              <a:t>）</a:t>
            </a:r>
            <a:endParaRPr lang="zh-CN" altLang="en-US" sz="2800" b="1" dirty="0">
              <a:latin typeface="+mn-lt"/>
              <a:ea typeface="+mn-ea"/>
            </a:endParaRPr>
          </a:p>
        </p:txBody>
      </p:sp>
      <p:grpSp>
        <p:nvGrpSpPr>
          <p:cNvPr id="33796" name="组合 2"/>
          <p:cNvGrpSpPr/>
          <p:nvPr/>
        </p:nvGrpSpPr>
        <p:grpSpPr bwMode="auto">
          <a:xfrm>
            <a:off x="455613" y="1724025"/>
            <a:ext cx="1704975" cy="3559175"/>
            <a:chOff x="996330" y="2377441"/>
            <a:chExt cx="1704667" cy="3559256"/>
          </a:xfrm>
        </p:grpSpPr>
        <p:sp>
          <p:nvSpPr>
            <p:cNvPr id="33797" name="MH_SubTitle_1"/>
            <p:cNvSpPr/>
            <p:nvPr>
              <p:custDataLst>
                <p:tags r:id="rId2"/>
              </p:custDataLst>
            </p:nvPr>
          </p:nvSpPr>
          <p:spPr bwMode="auto">
            <a:xfrm rot="-900000">
              <a:off x="1415480" y="3271830"/>
              <a:ext cx="1285517" cy="2664867"/>
            </a:xfrm>
            <a:custGeom>
              <a:avLst/>
              <a:gdLst>
                <a:gd name="T0" fmla="*/ 0 w 1087280"/>
                <a:gd name="T1" fmla="*/ 0 h 2254625"/>
                <a:gd name="T2" fmla="*/ 1087280 w 1087280"/>
                <a:gd name="T3" fmla="*/ 2254625 h 2254625"/>
              </a:gdLst>
              <a:ahLst/>
              <a:cxnLst/>
              <a:rect l="T0" t="T1" r="T2" b="T3"/>
              <a:pathLst>
                <a:path w="1087280" h="2254625">
                  <a:moveTo>
                    <a:pt x="667816" y="412913"/>
                  </a:moveTo>
                  <a:lnTo>
                    <a:pt x="661379" y="407078"/>
                  </a:lnTo>
                  <a:lnTo>
                    <a:pt x="654942" y="401243"/>
                  </a:lnTo>
                  <a:lnTo>
                    <a:pt x="648230" y="396246"/>
                  </a:lnTo>
                  <a:lnTo>
                    <a:pt x="640959" y="391251"/>
                  </a:lnTo>
                  <a:lnTo>
                    <a:pt x="633691" y="386813"/>
                  </a:lnTo>
                  <a:lnTo>
                    <a:pt x="625865" y="382378"/>
                  </a:lnTo>
                  <a:lnTo>
                    <a:pt x="618041" y="378500"/>
                  </a:lnTo>
                  <a:lnTo>
                    <a:pt x="610775" y="374620"/>
                  </a:lnTo>
                  <a:lnTo>
                    <a:pt x="602117" y="371582"/>
                  </a:lnTo>
                  <a:lnTo>
                    <a:pt x="593739" y="368822"/>
                  </a:lnTo>
                  <a:lnTo>
                    <a:pt x="585641" y="366340"/>
                  </a:lnTo>
                  <a:lnTo>
                    <a:pt x="576430" y="364419"/>
                  </a:lnTo>
                  <a:lnTo>
                    <a:pt x="567778" y="363055"/>
                  </a:lnTo>
                  <a:lnTo>
                    <a:pt x="558569" y="361692"/>
                  </a:lnTo>
                  <a:lnTo>
                    <a:pt x="549362" y="360887"/>
                  </a:lnTo>
                  <a:lnTo>
                    <a:pt x="540436" y="360919"/>
                  </a:lnTo>
                  <a:lnTo>
                    <a:pt x="530953" y="360952"/>
                  </a:lnTo>
                  <a:lnTo>
                    <a:pt x="521472" y="361542"/>
                  </a:lnTo>
                  <a:lnTo>
                    <a:pt x="512831" y="362967"/>
                  </a:lnTo>
                  <a:lnTo>
                    <a:pt x="503911" y="364671"/>
                  </a:lnTo>
                  <a:lnTo>
                    <a:pt x="494992" y="366376"/>
                  </a:lnTo>
                  <a:lnTo>
                    <a:pt x="486913" y="368914"/>
                  </a:lnTo>
                  <a:lnTo>
                    <a:pt x="477998" y="371734"/>
                  </a:lnTo>
                  <a:lnTo>
                    <a:pt x="469923" y="375388"/>
                  </a:lnTo>
                  <a:lnTo>
                    <a:pt x="461847" y="379042"/>
                  </a:lnTo>
                  <a:lnTo>
                    <a:pt x="454330" y="382695"/>
                  </a:lnTo>
                  <a:lnTo>
                    <a:pt x="447095" y="387183"/>
                  </a:lnTo>
                  <a:lnTo>
                    <a:pt x="439581" y="391950"/>
                  </a:lnTo>
                  <a:lnTo>
                    <a:pt x="432628" y="397274"/>
                  </a:lnTo>
                  <a:lnTo>
                    <a:pt x="425395" y="402320"/>
                  </a:lnTo>
                  <a:lnTo>
                    <a:pt x="419001" y="408199"/>
                  </a:lnTo>
                  <a:lnTo>
                    <a:pt x="412887" y="414357"/>
                  </a:lnTo>
                  <a:lnTo>
                    <a:pt x="407052" y="420234"/>
                  </a:lnTo>
                  <a:lnTo>
                    <a:pt x="401218" y="426670"/>
                  </a:lnTo>
                  <a:lnTo>
                    <a:pt x="396224" y="433939"/>
                  </a:lnTo>
                  <a:lnTo>
                    <a:pt x="390950" y="440930"/>
                  </a:lnTo>
                  <a:lnTo>
                    <a:pt x="386515" y="448198"/>
                  </a:lnTo>
                  <a:lnTo>
                    <a:pt x="381801" y="455745"/>
                  </a:lnTo>
                  <a:lnTo>
                    <a:pt x="378202" y="463288"/>
                  </a:lnTo>
                  <a:lnTo>
                    <a:pt x="374606" y="471389"/>
                  </a:lnTo>
                  <a:lnTo>
                    <a:pt x="371010" y="479490"/>
                  </a:lnTo>
                  <a:lnTo>
                    <a:pt x="368532" y="488146"/>
                  </a:lnTo>
                  <a:lnTo>
                    <a:pt x="366051" y="496243"/>
                  </a:lnTo>
                  <a:lnTo>
                    <a:pt x="364133" y="505454"/>
                  </a:lnTo>
                  <a:lnTo>
                    <a:pt x="362770" y="514105"/>
                  </a:lnTo>
                  <a:lnTo>
                    <a:pt x="361129" y="523036"/>
                  </a:lnTo>
                  <a:lnTo>
                    <a:pt x="360884" y="532242"/>
                  </a:lnTo>
                  <a:lnTo>
                    <a:pt x="360919" y="541725"/>
                  </a:lnTo>
                  <a:lnTo>
                    <a:pt x="360952" y="550650"/>
                  </a:lnTo>
                  <a:lnTo>
                    <a:pt x="361823" y="559851"/>
                  </a:lnTo>
                  <a:lnTo>
                    <a:pt x="362973" y="569331"/>
                  </a:lnTo>
                  <a:lnTo>
                    <a:pt x="364400" y="577972"/>
                  </a:lnTo>
                  <a:lnTo>
                    <a:pt x="366942" y="586610"/>
                  </a:lnTo>
                  <a:lnTo>
                    <a:pt x="368926" y="595250"/>
                  </a:lnTo>
                  <a:lnTo>
                    <a:pt x="371746" y="603608"/>
                  </a:lnTo>
                  <a:lnTo>
                    <a:pt x="375402" y="611683"/>
                  </a:lnTo>
                  <a:lnTo>
                    <a:pt x="378777" y="619482"/>
                  </a:lnTo>
                  <a:lnTo>
                    <a:pt x="382711" y="627278"/>
                  </a:lnTo>
                  <a:lnTo>
                    <a:pt x="387202" y="635072"/>
                  </a:lnTo>
                  <a:lnTo>
                    <a:pt x="391692" y="642308"/>
                  </a:lnTo>
                  <a:lnTo>
                    <a:pt x="397017" y="649263"/>
                  </a:lnTo>
                  <a:lnTo>
                    <a:pt x="401784" y="656219"/>
                  </a:lnTo>
                  <a:lnTo>
                    <a:pt x="407665" y="662614"/>
                  </a:lnTo>
                  <a:lnTo>
                    <a:pt x="413824" y="668729"/>
                  </a:lnTo>
                  <a:lnTo>
                    <a:pt x="419983" y="674844"/>
                  </a:lnTo>
                  <a:lnTo>
                    <a:pt x="426419" y="680679"/>
                  </a:lnTo>
                  <a:lnTo>
                    <a:pt x="433689" y="685674"/>
                  </a:lnTo>
                  <a:lnTo>
                    <a:pt x="440682" y="690949"/>
                  </a:lnTo>
                  <a:lnTo>
                    <a:pt x="448230" y="695664"/>
                  </a:lnTo>
                  <a:lnTo>
                    <a:pt x="455496" y="699544"/>
                  </a:lnTo>
                  <a:lnTo>
                    <a:pt x="463320" y="703422"/>
                  </a:lnTo>
                  <a:lnTo>
                    <a:pt x="471422" y="707020"/>
                  </a:lnTo>
                  <a:lnTo>
                    <a:pt x="479524" y="710617"/>
                  </a:lnTo>
                  <a:lnTo>
                    <a:pt x="487902" y="713378"/>
                  </a:lnTo>
                  <a:lnTo>
                    <a:pt x="496836" y="715578"/>
                  </a:lnTo>
                  <a:lnTo>
                    <a:pt x="504931" y="717502"/>
                  </a:lnTo>
                  <a:lnTo>
                    <a:pt x="514143" y="719423"/>
                  </a:lnTo>
                  <a:lnTo>
                    <a:pt x="523070" y="719950"/>
                  </a:lnTo>
                  <a:lnTo>
                    <a:pt x="532558" y="721032"/>
                  </a:lnTo>
                  <a:lnTo>
                    <a:pt x="541763" y="721279"/>
                  </a:lnTo>
                  <a:lnTo>
                    <a:pt x="550966" y="720968"/>
                  </a:lnTo>
                  <a:lnTo>
                    <a:pt x="559889" y="720379"/>
                  </a:lnTo>
                  <a:lnTo>
                    <a:pt x="569089" y="718953"/>
                  </a:lnTo>
                  <a:lnTo>
                    <a:pt x="577730" y="717528"/>
                  </a:lnTo>
                  <a:lnTo>
                    <a:pt x="586647" y="715266"/>
                  </a:lnTo>
                  <a:lnTo>
                    <a:pt x="595006" y="713006"/>
                  </a:lnTo>
                  <a:lnTo>
                    <a:pt x="603363" y="710187"/>
                  </a:lnTo>
                  <a:lnTo>
                    <a:pt x="611719" y="706811"/>
                  </a:lnTo>
                  <a:lnTo>
                    <a:pt x="619514" y="702879"/>
                  </a:lnTo>
                  <a:lnTo>
                    <a:pt x="627032" y="699227"/>
                  </a:lnTo>
                  <a:lnTo>
                    <a:pt x="634825" y="694737"/>
                  </a:lnTo>
                  <a:lnTo>
                    <a:pt x="641780" y="689972"/>
                  </a:lnTo>
                  <a:lnTo>
                    <a:pt x="649293" y="685204"/>
                  </a:lnTo>
                  <a:lnTo>
                    <a:pt x="655967" y="679602"/>
                  </a:lnTo>
                  <a:lnTo>
                    <a:pt x="662640" y="674001"/>
                  </a:lnTo>
                  <a:lnTo>
                    <a:pt x="668756" y="668401"/>
                  </a:lnTo>
                  <a:lnTo>
                    <a:pt x="674590" y="661965"/>
                  </a:lnTo>
                  <a:lnTo>
                    <a:pt x="680143" y="655252"/>
                  </a:lnTo>
                  <a:lnTo>
                    <a:pt x="685697" y="648539"/>
                  </a:lnTo>
                  <a:lnTo>
                    <a:pt x="690411" y="640992"/>
                  </a:lnTo>
                  <a:lnTo>
                    <a:pt x="695405" y="633722"/>
                  </a:lnTo>
                  <a:lnTo>
                    <a:pt x="699561" y="626177"/>
                  </a:lnTo>
                  <a:lnTo>
                    <a:pt x="703159" y="618634"/>
                  </a:lnTo>
                  <a:lnTo>
                    <a:pt x="707035" y="610810"/>
                  </a:lnTo>
                  <a:lnTo>
                    <a:pt x="710351" y="602431"/>
                  </a:lnTo>
                  <a:lnTo>
                    <a:pt x="713388" y="593774"/>
                  </a:lnTo>
                  <a:lnTo>
                    <a:pt x="715588" y="585399"/>
                  </a:lnTo>
                  <a:lnTo>
                    <a:pt x="717509" y="576746"/>
                  </a:lnTo>
                  <a:lnTo>
                    <a:pt x="719149" y="567814"/>
                  </a:lnTo>
                  <a:lnTo>
                    <a:pt x="720232" y="558885"/>
                  </a:lnTo>
                  <a:lnTo>
                    <a:pt x="721035" y="549678"/>
                  </a:lnTo>
                  <a:lnTo>
                    <a:pt x="721280" y="540473"/>
                  </a:lnTo>
                  <a:lnTo>
                    <a:pt x="720967" y="531270"/>
                  </a:lnTo>
                  <a:lnTo>
                    <a:pt x="719817" y="521790"/>
                  </a:lnTo>
                  <a:lnTo>
                    <a:pt x="718948" y="513147"/>
                  </a:lnTo>
                  <a:lnTo>
                    <a:pt x="716962" y="503949"/>
                  </a:lnTo>
                  <a:lnTo>
                    <a:pt x="715535" y="495308"/>
                  </a:lnTo>
                  <a:lnTo>
                    <a:pt x="712715" y="486950"/>
                  </a:lnTo>
                  <a:lnTo>
                    <a:pt x="709895" y="478592"/>
                  </a:lnTo>
                  <a:lnTo>
                    <a:pt x="706796" y="469956"/>
                  </a:lnTo>
                  <a:lnTo>
                    <a:pt x="702584" y="462440"/>
                  </a:lnTo>
                  <a:lnTo>
                    <a:pt x="698650" y="454644"/>
                  </a:lnTo>
                  <a:lnTo>
                    <a:pt x="694719" y="447406"/>
                  </a:lnTo>
                  <a:lnTo>
                    <a:pt x="689950" y="439891"/>
                  </a:lnTo>
                  <a:lnTo>
                    <a:pt x="684902" y="432657"/>
                  </a:lnTo>
                  <a:lnTo>
                    <a:pt x="679577" y="425702"/>
                  </a:lnTo>
                  <a:lnTo>
                    <a:pt x="673696" y="419308"/>
                  </a:lnTo>
                  <a:lnTo>
                    <a:pt x="667816" y="412913"/>
                  </a:lnTo>
                  <a:close/>
                  <a:moveTo>
                    <a:pt x="539108" y="0"/>
                  </a:moveTo>
                  <a:lnTo>
                    <a:pt x="1081639" y="538663"/>
                  </a:lnTo>
                  <a:lnTo>
                    <a:pt x="1087280" y="2071033"/>
                  </a:lnTo>
                  <a:lnTo>
                    <a:pt x="1086784" y="2087770"/>
                  </a:lnTo>
                  <a:lnTo>
                    <a:pt x="1085446" y="2103115"/>
                  </a:lnTo>
                  <a:lnTo>
                    <a:pt x="1082988" y="2117349"/>
                  </a:lnTo>
                  <a:lnTo>
                    <a:pt x="1079690" y="2130748"/>
                  </a:lnTo>
                  <a:lnTo>
                    <a:pt x="1075552" y="2143314"/>
                  </a:lnTo>
                  <a:lnTo>
                    <a:pt x="1070853" y="2154766"/>
                  </a:lnTo>
                  <a:lnTo>
                    <a:pt x="1065593" y="2165662"/>
                  </a:lnTo>
                  <a:lnTo>
                    <a:pt x="1059494" y="2175724"/>
                  </a:lnTo>
                  <a:lnTo>
                    <a:pt x="1052835" y="2185231"/>
                  </a:lnTo>
                  <a:lnTo>
                    <a:pt x="1045892" y="2193344"/>
                  </a:lnTo>
                  <a:lnTo>
                    <a:pt x="1038389" y="2200901"/>
                  </a:lnTo>
                  <a:lnTo>
                    <a:pt x="1030884" y="2207900"/>
                  </a:lnTo>
                  <a:lnTo>
                    <a:pt x="1022819" y="2214343"/>
                  </a:lnTo>
                  <a:lnTo>
                    <a:pt x="1014472" y="2219950"/>
                  </a:lnTo>
                  <a:lnTo>
                    <a:pt x="1006123" y="2225000"/>
                  </a:lnTo>
                  <a:lnTo>
                    <a:pt x="997492" y="2229214"/>
                  </a:lnTo>
                  <a:lnTo>
                    <a:pt x="989419" y="2233426"/>
                  </a:lnTo>
                  <a:lnTo>
                    <a:pt x="980786" y="2237082"/>
                  </a:lnTo>
                  <a:lnTo>
                    <a:pt x="972708" y="2240178"/>
                  </a:lnTo>
                  <a:lnTo>
                    <a:pt x="964349" y="2242438"/>
                  </a:lnTo>
                  <a:lnTo>
                    <a:pt x="957105" y="2244695"/>
                  </a:lnTo>
                  <a:lnTo>
                    <a:pt x="949582" y="2246673"/>
                  </a:lnTo>
                  <a:lnTo>
                    <a:pt x="935646" y="2249511"/>
                  </a:lnTo>
                  <a:lnTo>
                    <a:pt x="924216" y="2250945"/>
                  </a:lnTo>
                  <a:lnTo>
                    <a:pt x="915572" y="2251812"/>
                  </a:lnTo>
                  <a:lnTo>
                    <a:pt x="907485" y="2252119"/>
                  </a:lnTo>
                  <a:lnTo>
                    <a:pt x="186205" y="2254625"/>
                  </a:lnTo>
                  <a:lnTo>
                    <a:pt x="170304" y="2253843"/>
                  </a:lnTo>
                  <a:lnTo>
                    <a:pt x="154680" y="2252782"/>
                  </a:lnTo>
                  <a:lnTo>
                    <a:pt x="140724" y="2250041"/>
                  </a:lnTo>
                  <a:lnTo>
                    <a:pt x="127326" y="2247298"/>
                  </a:lnTo>
                  <a:lnTo>
                    <a:pt x="114759" y="2243158"/>
                  </a:lnTo>
                  <a:lnTo>
                    <a:pt x="103028" y="2238736"/>
                  </a:lnTo>
                  <a:lnTo>
                    <a:pt x="92129" y="2232917"/>
                  </a:lnTo>
                  <a:lnTo>
                    <a:pt x="82345" y="2227093"/>
                  </a:lnTo>
                  <a:lnTo>
                    <a:pt x="73115" y="2220153"/>
                  </a:lnTo>
                  <a:lnTo>
                    <a:pt x="64723" y="2213488"/>
                  </a:lnTo>
                  <a:lnTo>
                    <a:pt x="57165" y="2205983"/>
                  </a:lnTo>
                  <a:lnTo>
                    <a:pt x="50442" y="2198197"/>
                  </a:lnTo>
                  <a:lnTo>
                    <a:pt x="43997" y="2190130"/>
                  </a:lnTo>
                  <a:lnTo>
                    <a:pt x="38388" y="2181782"/>
                  </a:lnTo>
                  <a:lnTo>
                    <a:pt x="33059" y="2173712"/>
                  </a:lnTo>
                  <a:lnTo>
                    <a:pt x="28565" y="2165360"/>
                  </a:lnTo>
                  <a:lnTo>
                    <a:pt x="24630" y="2157006"/>
                  </a:lnTo>
                  <a:lnTo>
                    <a:pt x="21250" y="2148092"/>
                  </a:lnTo>
                  <a:lnTo>
                    <a:pt x="18152" y="2140014"/>
                  </a:lnTo>
                  <a:lnTo>
                    <a:pt x="15334" y="2132215"/>
                  </a:lnTo>
                  <a:lnTo>
                    <a:pt x="13074" y="2124412"/>
                  </a:lnTo>
                  <a:lnTo>
                    <a:pt x="11372" y="2116609"/>
                  </a:lnTo>
                  <a:lnTo>
                    <a:pt x="8533" y="2103230"/>
                  </a:lnTo>
                  <a:lnTo>
                    <a:pt x="6816" y="2091522"/>
                  </a:lnTo>
                  <a:lnTo>
                    <a:pt x="6226" y="2082598"/>
                  </a:lnTo>
                  <a:lnTo>
                    <a:pt x="5641" y="2075348"/>
                  </a:lnTo>
                  <a:lnTo>
                    <a:pt x="0" y="542979"/>
                  </a:lnTo>
                  <a:lnTo>
                    <a:pt x="539108" y="0"/>
                  </a:lnTo>
                  <a:close/>
                </a:path>
              </a:pathLst>
            </a:custGeom>
            <a:solidFill>
              <a:srgbClr val="1755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8000" tIns="576000" rIns="108000" bIns="0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0030101010101" pitchFamily="49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0030101010101" pitchFamily="49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0030101010101" pitchFamily="49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0030101010101" pitchFamily="49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0030101010101" pitchFamily="49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0030101010101" pitchFamily="49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0030101010101" pitchFamily="49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0030101010101" pitchFamily="49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0030101010101" pitchFamily="49" charset="-122"/>
                </a:defRPr>
              </a:lvl9pPr>
            </a:lstStyle>
            <a:p>
              <a:pPr algn="ctr">
                <a:lnSpc>
                  <a:spcPct val="110000"/>
                </a:lnSpc>
              </a:pPr>
              <a:r>
                <a:rPr lang="zh-CN" altLang="en-US" sz="3200" b="1" dirty="0">
                  <a:solidFill>
                    <a:srgbClr val="FFFFFF"/>
                  </a:solidFill>
                </a:rPr>
                <a:t>选择</a:t>
              </a:r>
              <a:endParaRPr lang="en-US" altLang="zh-CN" sz="3200" b="1" dirty="0">
                <a:solidFill>
                  <a:srgbClr val="FFFFFF"/>
                </a:solidFill>
              </a:endParaRPr>
            </a:p>
            <a:p>
              <a:pPr algn="ctr">
                <a:lnSpc>
                  <a:spcPct val="110000"/>
                </a:lnSpc>
              </a:pPr>
              <a:r>
                <a:rPr lang="zh-CN" altLang="en-US" sz="3200" b="1" dirty="0">
                  <a:solidFill>
                    <a:srgbClr val="FFFFFF"/>
                  </a:solidFill>
                </a:rPr>
                <a:t>（</a:t>
              </a:r>
              <a:r>
                <a:rPr lang="en-US" altLang="zh-CN" sz="3200" b="1" dirty="0">
                  <a:solidFill>
                    <a:srgbClr val="FFFFFF"/>
                  </a:solidFill>
                </a:rPr>
                <a:t>22</a:t>
              </a:r>
              <a:r>
                <a:rPr lang="zh-CN" altLang="en-US" sz="3200" b="1" dirty="0">
                  <a:solidFill>
                    <a:srgbClr val="FFFFFF"/>
                  </a:solidFill>
                </a:rPr>
                <a:t>）</a:t>
              </a:r>
            </a:p>
          </p:txBody>
        </p:sp>
        <p:sp>
          <p:nvSpPr>
            <p:cNvPr id="5" name="任意多边形: 形状 8"/>
            <p:cNvSpPr/>
            <p:nvPr/>
          </p:nvSpPr>
          <p:spPr>
            <a:xfrm>
              <a:off x="996330" y="2644147"/>
              <a:ext cx="944391" cy="1308130"/>
            </a:xfrm>
            <a:custGeom>
              <a:avLst/>
              <a:gdLst>
                <a:gd name="connsiteX0" fmla="*/ 171288 w 799163"/>
                <a:gd name="connsiteY0" fmla="*/ 0 h 1107015"/>
                <a:gd name="connsiteX1" fmla="*/ 30612 w 799163"/>
                <a:gd name="connsiteY1" fmla="*/ 562707 h 1107015"/>
                <a:gd name="connsiteX2" fmla="*/ 691793 w 799163"/>
                <a:gd name="connsiteY2" fmla="*/ 1083212 h 1107015"/>
                <a:gd name="connsiteX3" fmla="*/ 790267 w 799163"/>
                <a:gd name="connsiteY3" fmla="*/ 970670 h 1107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99163" h="1107015">
                  <a:moveTo>
                    <a:pt x="171288" y="0"/>
                  </a:moveTo>
                  <a:cubicBezTo>
                    <a:pt x="57574" y="191086"/>
                    <a:pt x="-56139" y="382172"/>
                    <a:pt x="30612" y="562707"/>
                  </a:cubicBezTo>
                  <a:cubicBezTo>
                    <a:pt x="117363" y="743242"/>
                    <a:pt x="565184" y="1015218"/>
                    <a:pt x="691793" y="1083212"/>
                  </a:cubicBezTo>
                  <a:cubicBezTo>
                    <a:pt x="818402" y="1151206"/>
                    <a:pt x="804334" y="1060938"/>
                    <a:pt x="790267" y="970670"/>
                  </a:cubicBezTo>
                </a:path>
              </a:pathLst>
            </a:cu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6" name="任意多边形: 形状 9"/>
            <p:cNvSpPr/>
            <p:nvPr/>
          </p:nvSpPr>
          <p:spPr>
            <a:xfrm>
              <a:off x="1297901" y="2610809"/>
              <a:ext cx="723769" cy="796943"/>
            </a:xfrm>
            <a:custGeom>
              <a:avLst/>
              <a:gdLst>
                <a:gd name="connsiteX0" fmla="*/ 576775 w 611529"/>
                <a:gd name="connsiteY0" fmla="*/ 675249 h 675249"/>
                <a:gd name="connsiteX1" fmla="*/ 548640 w 611529"/>
                <a:gd name="connsiteY1" fmla="*/ 196948 h 675249"/>
                <a:gd name="connsiteX2" fmla="*/ 0 w 611529"/>
                <a:gd name="connsiteY2" fmla="*/ 0 h 6752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11529" h="675249">
                  <a:moveTo>
                    <a:pt x="576775" y="675249"/>
                  </a:moveTo>
                  <a:cubicBezTo>
                    <a:pt x="610772" y="492369"/>
                    <a:pt x="644769" y="309489"/>
                    <a:pt x="548640" y="196948"/>
                  </a:cubicBezTo>
                  <a:cubicBezTo>
                    <a:pt x="452511" y="84407"/>
                    <a:pt x="226255" y="42203"/>
                    <a:pt x="0" y="0"/>
                  </a:cubicBezTo>
                </a:path>
              </a:pathLst>
            </a:cu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7" name="椭圆 6"/>
            <p:cNvSpPr/>
            <p:nvPr/>
          </p:nvSpPr>
          <p:spPr>
            <a:xfrm>
              <a:off x="996330" y="2377441"/>
              <a:ext cx="431722" cy="431810"/>
            </a:xfrm>
            <a:prstGeom prst="ellipse">
              <a:avLst/>
            </a:prstGeom>
            <a:solidFill>
              <a:srgbClr val="1755AB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</p:spTree>
    <p:custDataLst>
      <p:tags r:id="rId1"/>
    </p:custDataLst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椭圆 6"/>
          <p:cNvSpPr/>
          <p:nvPr>
            <p:custDataLst>
              <p:tags r:id="rId2"/>
            </p:custDataLst>
          </p:nvPr>
        </p:nvSpPr>
        <p:spPr>
          <a:xfrm>
            <a:off x="3547745" y="1038860"/>
            <a:ext cx="1060450" cy="984250"/>
          </a:xfrm>
          <a:prstGeom prst="ellipse">
            <a:avLst/>
          </a:prstGeom>
          <a:solidFill>
            <a:srgbClr val="1755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200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9" name="椭圆 8"/>
          <p:cNvSpPr/>
          <p:nvPr>
            <p:custDataLst>
              <p:tags r:id="rId3"/>
            </p:custDataLst>
          </p:nvPr>
        </p:nvSpPr>
        <p:spPr>
          <a:xfrm>
            <a:off x="4091305" y="2294890"/>
            <a:ext cx="1060450" cy="982663"/>
          </a:xfrm>
          <a:prstGeom prst="ellipse">
            <a:avLst/>
          </a:prstGeom>
          <a:solidFill>
            <a:srgbClr val="1755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200" b="1">
                <a:solidFill>
                  <a:schemeClr val="bg1"/>
                </a:solidFill>
              </a:rPr>
              <a:t>2</a:t>
            </a:r>
            <a:endParaRPr lang="en-US" altLang="zh-CN" sz="3200" b="1" dirty="0">
              <a:solidFill>
                <a:schemeClr val="bg1"/>
              </a:solidFill>
            </a:endParaRPr>
          </a:p>
        </p:txBody>
      </p:sp>
      <p:sp>
        <p:nvSpPr>
          <p:cNvPr id="11" name="椭圆 10"/>
          <p:cNvSpPr/>
          <p:nvPr>
            <p:custDataLst>
              <p:tags r:id="rId4"/>
            </p:custDataLst>
          </p:nvPr>
        </p:nvSpPr>
        <p:spPr>
          <a:xfrm>
            <a:off x="4049078" y="3593465"/>
            <a:ext cx="1060450" cy="984250"/>
          </a:xfrm>
          <a:prstGeom prst="ellipse">
            <a:avLst/>
          </a:prstGeom>
          <a:solidFill>
            <a:srgbClr val="1755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200" b="1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15365" name="文本框 1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473065" y="3752215"/>
            <a:ext cx="7121525" cy="668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9pPr>
          </a:lstStyle>
          <a:p>
            <a:r>
              <a:rPr lang="zh-CN" altLang="en-US" sz="3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细研高考题，抓住高频点</a:t>
            </a:r>
          </a:p>
        </p:txBody>
      </p:sp>
      <p:sp>
        <p:nvSpPr>
          <p:cNvPr id="15366" name="文本框 2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5284788" y="2453005"/>
            <a:ext cx="7123112" cy="66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9pPr>
          </a:lstStyle>
          <a:p>
            <a:r>
              <a:rPr lang="zh-CN" altLang="en-US" sz="3600" b="1">
                <a:latin typeface="微软雅黑" panose="020B0503020204020204" pitchFamily="34" charset="-122"/>
                <a:ea typeface="微软雅黑" panose="020B0503020204020204" pitchFamily="34" charset="-122"/>
              </a:rPr>
              <a:t>既低头拉车，又抬头看路</a:t>
            </a:r>
          </a:p>
        </p:txBody>
      </p:sp>
      <p:sp>
        <p:nvSpPr>
          <p:cNvPr id="15367" name="文本框 11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5001893" y="1197610"/>
            <a:ext cx="7123113" cy="66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9pPr>
          </a:lstStyle>
          <a:p>
            <a:r>
              <a:rPr lang="zh-CN" altLang="en-US" sz="3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从学生中来，到学生中去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30225" y="2047240"/>
            <a:ext cx="3246755" cy="2758440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椭圆 1"/>
          <p:cNvSpPr/>
          <p:nvPr>
            <p:custDataLst>
              <p:tags r:id="rId8"/>
            </p:custDataLst>
          </p:nvPr>
        </p:nvSpPr>
        <p:spPr>
          <a:xfrm>
            <a:off x="3591705" y="4806315"/>
            <a:ext cx="1060450" cy="984250"/>
          </a:xfrm>
          <a:prstGeom prst="ellipse">
            <a:avLst/>
          </a:prstGeom>
          <a:solidFill>
            <a:srgbClr val="1755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200" b="1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3" name="文本框 1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5015692" y="4965065"/>
            <a:ext cx="7121525" cy="668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9pPr>
          </a:lstStyle>
          <a:p>
            <a:r>
              <a:rPr lang="zh-CN" altLang="en-US" sz="3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重方法引领，赢科学备考</a:t>
            </a:r>
          </a:p>
        </p:txBody>
      </p:sp>
    </p:spTree>
    <p:custDataLst>
      <p:tags r:id="rId1"/>
    </p:custDataLst>
  </p:cSld>
  <p:clrMapOvr>
    <a:masterClrMapping/>
  </p:clrMapOvr>
  <p:transition advTm="3000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818" name="组合 2"/>
          <p:cNvGrpSpPr/>
          <p:nvPr/>
        </p:nvGrpSpPr>
        <p:grpSpPr bwMode="auto">
          <a:xfrm>
            <a:off x="409575" y="1227138"/>
            <a:ext cx="1704975" cy="3559175"/>
            <a:chOff x="996330" y="2377441"/>
            <a:chExt cx="1704667" cy="3559256"/>
          </a:xfrm>
        </p:grpSpPr>
        <p:sp>
          <p:nvSpPr>
            <p:cNvPr id="34820" name="MH_SubTitle_1"/>
            <p:cNvSpPr/>
            <p:nvPr>
              <p:custDataLst>
                <p:tags r:id="rId1"/>
              </p:custDataLst>
            </p:nvPr>
          </p:nvSpPr>
          <p:spPr bwMode="auto">
            <a:xfrm rot="-900000">
              <a:off x="1415480" y="3271830"/>
              <a:ext cx="1285517" cy="2664867"/>
            </a:xfrm>
            <a:custGeom>
              <a:avLst/>
              <a:gdLst>
                <a:gd name="T0" fmla="*/ 0 w 1087280"/>
                <a:gd name="T1" fmla="*/ 0 h 2254625"/>
                <a:gd name="T2" fmla="*/ 1087280 w 1087280"/>
                <a:gd name="T3" fmla="*/ 2254625 h 2254625"/>
              </a:gdLst>
              <a:ahLst/>
              <a:cxnLst/>
              <a:rect l="T0" t="T1" r="T2" b="T3"/>
              <a:pathLst>
                <a:path w="1087280" h="2254625">
                  <a:moveTo>
                    <a:pt x="667816" y="412913"/>
                  </a:moveTo>
                  <a:lnTo>
                    <a:pt x="661379" y="407078"/>
                  </a:lnTo>
                  <a:lnTo>
                    <a:pt x="654942" y="401243"/>
                  </a:lnTo>
                  <a:lnTo>
                    <a:pt x="648230" y="396246"/>
                  </a:lnTo>
                  <a:lnTo>
                    <a:pt x="640959" y="391251"/>
                  </a:lnTo>
                  <a:lnTo>
                    <a:pt x="633691" y="386813"/>
                  </a:lnTo>
                  <a:lnTo>
                    <a:pt x="625865" y="382378"/>
                  </a:lnTo>
                  <a:lnTo>
                    <a:pt x="618041" y="378500"/>
                  </a:lnTo>
                  <a:lnTo>
                    <a:pt x="610775" y="374620"/>
                  </a:lnTo>
                  <a:lnTo>
                    <a:pt x="602117" y="371582"/>
                  </a:lnTo>
                  <a:lnTo>
                    <a:pt x="593739" y="368822"/>
                  </a:lnTo>
                  <a:lnTo>
                    <a:pt x="585641" y="366340"/>
                  </a:lnTo>
                  <a:lnTo>
                    <a:pt x="576430" y="364419"/>
                  </a:lnTo>
                  <a:lnTo>
                    <a:pt x="567778" y="363055"/>
                  </a:lnTo>
                  <a:lnTo>
                    <a:pt x="558569" y="361692"/>
                  </a:lnTo>
                  <a:lnTo>
                    <a:pt x="549362" y="360887"/>
                  </a:lnTo>
                  <a:lnTo>
                    <a:pt x="540436" y="360919"/>
                  </a:lnTo>
                  <a:lnTo>
                    <a:pt x="530953" y="360952"/>
                  </a:lnTo>
                  <a:lnTo>
                    <a:pt x="521472" y="361542"/>
                  </a:lnTo>
                  <a:lnTo>
                    <a:pt x="512831" y="362967"/>
                  </a:lnTo>
                  <a:lnTo>
                    <a:pt x="503911" y="364671"/>
                  </a:lnTo>
                  <a:lnTo>
                    <a:pt x="494992" y="366376"/>
                  </a:lnTo>
                  <a:lnTo>
                    <a:pt x="486913" y="368914"/>
                  </a:lnTo>
                  <a:lnTo>
                    <a:pt x="477998" y="371734"/>
                  </a:lnTo>
                  <a:lnTo>
                    <a:pt x="469923" y="375388"/>
                  </a:lnTo>
                  <a:lnTo>
                    <a:pt x="461847" y="379042"/>
                  </a:lnTo>
                  <a:lnTo>
                    <a:pt x="454330" y="382695"/>
                  </a:lnTo>
                  <a:lnTo>
                    <a:pt x="447095" y="387183"/>
                  </a:lnTo>
                  <a:lnTo>
                    <a:pt x="439581" y="391950"/>
                  </a:lnTo>
                  <a:lnTo>
                    <a:pt x="432628" y="397274"/>
                  </a:lnTo>
                  <a:lnTo>
                    <a:pt x="425395" y="402320"/>
                  </a:lnTo>
                  <a:lnTo>
                    <a:pt x="419001" y="408199"/>
                  </a:lnTo>
                  <a:lnTo>
                    <a:pt x="412887" y="414357"/>
                  </a:lnTo>
                  <a:lnTo>
                    <a:pt x="407052" y="420234"/>
                  </a:lnTo>
                  <a:lnTo>
                    <a:pt x="401218" y="426670"/>
                  </a:lnTo>
                  <a:lnTo>
                    <a:pt x="396224" y="433939"/>
                  </a:lnTo>
                  <a:lnTo>
                    <a:pt x="390950" y="440930"/>
                  </a:lnTo>
                  <a:lnTo>
                    <a:pt x="386515" y="448198"/>
                  </a:lnTo>
                  <a:lnTo>
                    <a:pt x="381801" y="455745"/>
                  </a:lnTo>
                  <a:lnTo>
                    <a:pt x="378202" y="463288"/>
                  </a:lnTo>
                  <a:lnTo>
                    <a:pt x="374606" y="471389"/>
                  </a:lnTo>
                  <a:lnTo>
                    <a:pt x="371010" y="479490"/>
                  </a:lnTo>
                  <a:lnTo>
                    <a:pt x="368532" y="488146"/>
                  </a:lnTo>
                  <a:lnTo>
                    <a:pt x="366051" y="496243"/>
                  </a:lnTo>
                  <a:lnTo>
                    <a:pt x="364133" y="505454"/>
                  </a:lnTo>
                  <a:lnTo>
                    <a:pt x="362770" y="514105"/>
                  </a:lnTo>
                  <a:lnTo>
                    <a:pt x="361129" y="523036"/>
                  </a:lnTo>
                  <a:lnTo>
                    <a:pt x="360884" y="532242"/>
                  </a:lnTo>
                  <a:lnTo>
                    <a:pt x="360919" y="541725"/>
                  </a:lnTo>
                  <a:lnTo>
                    <a:pt x="360952" y="550650"/>
                  </a:lnTo>
                  <a:lnTo>
                    <a:pt x="361823" y="559851"/>
                  </a:lnTo>
                  <a:lnTo>
                    <a:pt x="362973" y="569331"/>
                  </a:lnTo>
                  <a:lnTo>
                    <a:pt x="364400" y="577972"/>
                  </a:lnTo>
                  <a:lnTo>
                    <a:pt x="366942" y="586610"/>
                  </a:lnTo>
                  <a:lnTo>
                    <a:pt x="368926" y="595250"/>
                  </a:lnTo>
                  <a:lnTo>
                    <a:pt x="371746" y="603608"/>
                  </a:lnTo>
                  <a:lnTo>
                    <a:pt x="375402" y="611683"/>
                  </a:lnTo>
                  <a:lnTo>
                    <a:pt x="378777" y="619482"/>
                  </a:lnTo>
                  <a:lnTo>
                    <a:pt x="382711" y="627278"/>
                  </a:lnTo>
                  <a:lnTo>
                    <a:pt x="387202" y="635072"/>
                  </a:lnTo>
                  <a:lnTo>
                    <a:pt x="391692" y="642308"/>
                  </a:lnTo>
                  <a:lnTo>
                    <a:pt x="397017" y="649263"/>
                  </a:lnTo>
                  <a:lnTo>
                    <a:pt x="401784" y="656219"/>
                  </a:lnTo>
                  <a:lnTo>
                    <a:pt x="407665" y="662614"/>
                  </a:lnTo>
                  <a:lnTo>
                    <a:pt x="413824" y="668729"/>
                  </a:lnTo>
                  <a:lnTo>
                    <a:pt x="419983" y="674844"/>
                  </a:lnTo>
                  <a:lnTo>
                    <a:pt x="426419" y="680679"/>
                  </a:lnTo>
                  <a:lnTo>
                    <a:pt x="433689" y="685674"/>
                  </a:lnTo>
                  <a:lnTo>
                    <a:pt x="440682" y="690949"/>
                  </a:lnTo>
                  <a:lnTo>
                    <a:pt x="448230" y="695664"/>
                  </a:lnTo>
                  <a:lnTo>
                    <a:pt x="455496" y="699544"/>
                  </a:lnTo>
                  <a:lnTo>
                    <a:pt x="463320" y="703422"/>
                  </a:lnTo>
                  <a:lnTo>
                    <a:pt x="471422" y="707020"/>
                  </a:lnTo>
                  <a:lnTo>
                    <a:pt x="479524" y="710617"/>
                  </a:lnTo>
                  <a:lnTo>
                    <a:pt x="487902" y="713378"/>
                  </a:lnTo>
                  <a:lnTo>
                    <a:pt x="496836" y="715578"/>
                  </a:lnTo>
                  <a:lnTo>
                    <a:pt x="504931" y="717502"/>
                  </a:lnTo>
                  <a:lnTo>
                    <a:pt x="514143" y="719423"/>
                  </a:lnTo>
                  <a:lnTo>
                    <a:pt x="523070" y="719950"/>
                  </a:lnTo>
                  <a:lnTo>
                    <a:pt x="532558" y="721032"/>
                  </a:lnTo>
                  <a:lnTo>
                    <a:pt x="541763" y="721279"/>
                  </a:lnTo>
                  <a:lnTo>
                    <a:pt x="550966" y="720968"/>
                  </a:lnTo>
                  <a:lnTo>
                    <a:pt x="559889" y="720379"/>
                  </a:lnTo>
                  <a:lnTo>
                    <a:pt x="569089" y="718953"/>
                  </a:lnTo>
                  <a:lnTo>
                    <a:pt x="577730" y="717528"/>
                  </a:lnTo>
                  <a:lnTo>
                    <a:pt x="586647" y="715266"/>
                  </a:lnTo>
                  <a:lnTo>
                    <a:pt x="595006" y="713006"/>
                  </a:lnTo>
                  <a:lnTo>
                    <a:pt x="603363" y="710187"/>
                  </a:lnTo>
                  <a:lnTo>
                    <a:pt x="611719" y="706811"/>
                  </a:lnTo>
                  <a:lnTo>
                    <a:pt x="619514" y="702879"/>
                  </a:lnTo>
                  <a:lnTo>
                    <a:pt x="627032" y="699227"/>
                  </a:lnTo>
                  <a:lnTo>
                    <a:pt x="634825" y="694737"/>
                  </a:lnTo>
                  <a:lnTo>
                    <a:pt x="641780" y="689972"/>
                  </a:lnTo>
                  <a:lnTo>
                    <a:pt x="649293" y="685204"/>
                  </a:lnTo>
                  <a:lnTo>
                    <a:pt x="655967" y="679602"/>
                  </a:lnTo>
                  <a:lnTo>
                    <a:pt x="662640" y="674001"/>
                  </a:lnTo>
                  <a:lnTo>
                    <a:pt x="668756" y="668401"/>
                  </a:lnTo>
                  <a:lnTo>
                    <a:pt x="674590" y="661965"/>
                  </a:lnTo>
                  <a:lnTo>
                    <a:pt x="680143" y="655252"/>
                  </a:lnTo>
                  <a:lnTo>
                    <a:pt x="685697" y="648539"/>
                  </a:lnTo>
                  <a:lnTo>
                    <a:pt x="690411" y="640992"/>
                  </a:lnTo>
                  <a:lnTo>
                    <a:pt x="695405" y="633722"/>
                  </a:lnTo>
                  <a:lnTo>
                    <a:pt x="699561" y="626177"/>
                  </a:lnTo>
                  <a:lnTo>
                    <a:pt x="703159" y="618634"/>
                  </a:lnTo>
                  <a:lnTo>
                    <a:pt x="707035" y="610810"/>
                  </a:lnTo>
                  <a:lnTo>
                    <a:pt x="710351" y="602431"/>
                  </a:lnTo>
                  <a:lnTo>
                    <a:pt x="713388" y="593774"/>
                  </a:lnTo>
                  <a:lnTo>
                    <a:pt x="715588" y="585399"/>
                  </a:lnTo>
                  <a:lnTo>
                    <a:pt x="717509" y="576746"/>
                  </a:lnTo>
                  <a:lnTo>
                    <a:pt x="719149" y="567814"/>
                  </a:lnTo>
                  <a:lnTo>
                    <a:pt x="720232" y="558885"/>
                  </a:lnTo>
                  <a:lnTo>
                    <a:pt x="721035" y="549678"/>
                  </a:lnTo>
                  <a:lnTo>
                    <a:pt x="721280" y="540473"/>
                  </a:lnTo>
                  <a:lnTo>
                    <a:pt x="720967" y="531270"/>
                  </a:lnTo>
                  <a:lnTo>
                    <a:pt x="719817" y="521790"/>
                  </a:lnTo>
                  <a:lnTo>
                    <a:pt x="718948" y="513147"/>
                  </a:lnTo>
                  <a:lnTo>
                    <a:pt x="716962" y="503949"/>
                  </a:lnTo>
                  <a:lnTo>
                    <a:pt x="715535" y="495308"/>
                  </a:lnTo>
                  <a:lnTo>
                    <a:pt x="712715" y="486950"/>
                  </a:lnTo>
                  <a:lnTo>
                    <a:pt x="709895" y="478592"/>
                  </a:lnTo>
                  <a:lnTo>
                    <a:pt x="706796" y="469956"/>
                  </a:lnTo>
                  <a:lnTo>
                    <a:pt x="702584" y="462440"/>
                  </a:lnTo>
                  <a:lnTo>
                    <a:pt x="698650" y="454644"/>
                  </a:lnTo>
                  <a:lnTo>
                    <a:pt x="694719" y="447406"/>
                  </a:lnTo>
                  <a:lnTo>
                    <a:pt x="689950" y="439891"/>
                  </a:lnTo>
                  <a:lnTo>
                    <a:pt x="684902" y="432657"/>
                  </a:lnTo>
                  <a:lnTo>
                    <a:pt x="679577" y="425702"/>
                  </a:lnTo>
                  <a:lnTo>
                    <a:pt x="673696" y="419308"/>
                  </a:lnTo>
                  <a:lnTo>
                    <a:pt x="667816" y="412913"/>
                  </a:lnTo>
                  <a:close/>
                  <a:moveTo>
                    <a:pt x="539108" y="0"/>
                  </a:moveTo>
                  <a:lnTo>
                    <a:pt x="1081639" y="538663"/>
                  </a:lnTo>
                  <a:lnTo>
                    <a:pt x="1087280" y="2071033"/>
                  </a:lnTo>
                  <a:lnTo>
                    <a:pt x="1086784" y="2087770"/>
                  </a:lnTo>
                  <a:lnTo>
                    <a:pt x="1085446" y="2103115"/>
                  </a:lnTo>
                  <a:lnTo>
                    <a:pt x="1082988" y="2117349"/>
                  </a:lnTo>
                  <a:lnTo>
                    <a:pt x="1079690" y="2130748"/>
                  </a:lnTo>
                  <a:lnTo>
                    <a:pt x="1075552" y="2143314"/>
                  </a:lnTo>
                  <a:lnTo>
                    <a:pt x="1070853" y="2154766"/>
                  </a:lnTo>
                  <a:lnTo>
                    <a:pt x="1065593" y="2165662"/>
                  </a:lnTo>
                  <a:lnTo>
                    <a:pt x="1059494" y="2175724"/>
                  </a:lnTo>
                  <a:lnTo>
                    <a:pt x="1052835" y="2185231"/>
                  </a:lnTo>
                  <a:lnTo>
                    <a:pt x="1045892" y="2193344"/>
                  </a:lnTo>
                  <a:lnTo>
                    <a:pt x="1038389" y="2200901"/>
                  </a:lnTo>
                  <a:lnTo>
                    <a:pt x="1030884" y="2207900"/>
                  </a:lnTo>
                  <a:lnTo>
                    <a:pt x="1022819" y="2214343"/>
                  </a:lnTo>
                  <a:lnTo>
                    <a:pt x="1014472" y="2219950"/>
                  </a:lnTo>
                  <a:lnTo>
                    <a:pt x="1006123" y="2225000"/>
                  </a:lnTo>
                  <a:lnTo>
                    <a:pt x="997492" y="2229214"/>
                  </a:lnTo>
                  <a:lnTo>
                    <a:pt x="989419" y="2233426"/>
                  </a:lnTo>
                  <a:lnTo>
                    <a:pt x="980786" y="2237082"/>
                  </a:lnTo>
                  <a:lnTo>
                    <a:pt x="972708" y="2240178"/>
                  </a:lnTo>
                  <a:lnTo>
                    <a:pt x="964349" y="2242438"/>
                  </a:lnTo>
                  <a:lnTo>
                    <a:pt x="957105" y="2244695"/>
                  </a:lnTo>
                  <a:lnTo>
                    <a:pt x="949582" y="2246673"/>
                  </a:lnTo>
                  <a:lnTo>
                    <a:pt x="935646" y="2249511"/>
                  </a:lnTo>
                  <a:lnTo>
                    <a:pt x="924216" y="2250945"/>
                  </a:lnTo>
                  <a:lnTo>
                    <a:pt x="915572" y="2251812"/>
                  </a:lnTo>
                  <a:lnTo>
                    <a:pt x="907485" y="2252119"/>
                  </a:lnTo>
                  <a:lnTo>
                    <a:pt x="186205" y="2254625"/>
                  </a:lnTo>
                  <a:lnTo>
                    <a:pt x="170304" y="2253843"/>
                  </a:lnTo>
                  <a:lnTo>
                    <a:pt x="154680" y="2252782"/>
                  </a:lnTo>
                  <a:lnTo>
                    <a:pt x="140724" y="2250041"/>
                  </a:lnTo>
                  <a:lnTo>
                    <a:pt x="127326" y="2247298"/>
                  </a:lnTo>
                  <a:lnTo>
                    <a:pt x="114759" y="2243158"/>
                  </a:lnTo>
                  <a:lnTo>
                    <a:pt x="103028" y="2238736"/>
                  </a:lnTo>
                  <a:lnTo>
                    <a:pt x="92129" y="2232917"/>
                  </a:lnTo>
                  <a:lnTo>
                    <a:pt x="82345" y="2227093"/>
                  </a:lnTo>
                  <a:lnTo>
                    <a:pt x="73115" y="2220153"/>
                  </a:lnTo>
                  <a:lnTo>
                    <a:pt x="64723" y="2213488"/>
                  </a:lnTo>
                  <a:lnTo>
                    <a:pt x="57165" y="2205983"/>
                  </a:lnTo>
                  <a:lnTo>
                    <a:pt x="50442" y="2198197"/>
                  </a:lnTo>
                  <a:lnTo>
                    <a:pt x="43997" y="2190130"/>
                  </a:lnTo>
                  <a:lnTo>
                    <a:pt x="38388" y="2181782"/>
                  </a:lnTo>
                  <a:lnTo>
                    <a:pt x="33059" y="2173712"/>
                  </a:lnTo>
                  <a:lnTo>
                    <a:pt x="28565" y="2165360"/>
                  </a:lnTo>
                  <a:lnTo>
                    <a:pt x="24630" y="2157006"/>
                  </a:lnTo>
                  <a:lnTo>
                    <a:pt x="21250" y="2148092"/>
                  </a:lnTo>
                  <a:lnTo>
                    <a:pt x="18152" y="2140014"/>
                  </a:lnTo>
                  <a:lnTo>
                    <a:pt x="15334" y="2132215"/>
                  </a:lnTo>
                  <a:lnTo>
                    <a:pt x="13074" y="2124412"/>
                  </a:lnTo>
                  <a:lnTo>
                    <a:pt x="11372" y="2116609"/>
                  </a:lnTo>
                  <a:lnTo>
                    <a:pt x="8533" y="2103230"/>
                  </a:lnTo>
                  <a:lnTo>
                    <a:pt x="6816" y="2091522"/>
                  </a:lnTo>
                  <a:lnTo>
                    <a:pt x="6226" y="2082598"/>
                  </a:lnTo>
                  <a:lnTo>
                    <a:pt x="5641" y="2075348"/>
                  </a:lnTo>
                  <a:lnTo>
                    <a:pt x="0" y="542979"/>
                  </a:lnTo>
                  <a:lnTo>
                    <a:pt x="539108" y="0"/>
                  </a:lnTo>
                  <a:close/>
                </a:path>
              </a:pathLst>
            </a:custGeom>
            <a:solidFill>
              <a:srgbClr val="1755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8000" tIns="576000" rIns="108000" bIns="0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0030101010101" pitchFamily="49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0030101010101" pitchFamily="49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0030101010101" pitchFamily="49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0030101010101" pitchFamily="49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0030101010101" pitchFamily="49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0030101010101" pitchFamily="49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0030101010101" pitchFamily="49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0030101010101" pitchFamily="49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0030101010101" pitchFamily="49" charset="-122"/>
                </a:defRPr>
              </a:lvl9pPr>
            </a:lstStyle>
            <a:p>
              <a:pPr algn="ctr">
                <a:lnSpc>
                  <a:spcPct val="110000"/>
                </a:lnSpc>
              </a:pPr>
              <a:r>
                <a:rPr lang="zh-CN" altLang="en-US" sz="3200" b="1" dirty="0">
                  <a:solidFill>
                    <a:srgbClr val="FFFFFF"/>
                  </a:solidFill>
                </a:rPr>
                <a:t>问答</a:t>
              </a:r>
              <a:endParaRPr lang="en-US" altLang="zh-CN" sz="3200" b="1" dirty="0">
                <a:solidFill>
                  <a:srgbClr val="FFFFFF"/>
                </a:solidFill>
              </a:endParaRPr>
            </a:p>
            <a:p>
              <a:pPr algn="ctr">
                <a:lnSpc>
                  <a:spcPct val="110000"/>
                </a:lnSpc>
              </a:pPr>
              <a:r>
                <a:rPr lang="zh-CN" altLang="en-US" sz="3200" b="1" dirty="0">
                  <a:solidFill>
                    <a:srgbClr val="FFFFFF"/>
                  </a:solidFill>
                </a:rPr>
                <a:t>（</a:t>
              </a:r>
              <a:r>
                <a:rPr lang="en-US" altLang="zh-CN" sz="3200" b="1" dirty="0">
                  <a:solidFill>
                    <a:srgbClr val="FFFFFF"/>
                  </a:solidFill>
                </a:rPr>
                <a:t>7</a:t>
              </a:r>
              <a:r>
                <a:rPr lang="zh-CN" altLang="en-US" sz="3200" b="1" dirty="0">
                  <a:solidFill>
                    <a:srgbClr val="FFFFFF"/>
                  </a:solidFill>
                </a:rPr>
                <a:t>）</a:t>
              </a:r>
              <a:endParaRPr lang="en-US" altLang="da-DK" sz="3200" b="1" dirty="0">
                <a:solidFill>
                  <a:srgbClr val="FFFFFF"/>
                </a:solidFill>
              </a:endParaRPr>
            </a:p>
          </p:txBody>
        </p:sp>
        <p:sp>
          <p:nvSpPr>
            <p:cNvPr id="5" name="任意多边形: 形状 8"/>
            <p:cNvSpPr/>
            <p:nvPr/>
          </p:nvSpPr>
          <p:spPr>
            <a:xfrm>
              <a:off x="996330" y="2644147"/>
              <a:ext cx="944392" cy="1308130"/>
            </a:xfrm>
            <a:custGeom>
              <a:avLst/>
              <a:gdLst>
                <a:gd name="connsiteX0" fmla="*/ 171288 w 799163"/>
                <a:gd name="connsiteY0" fmla="*/ 0 h 1107015"/>
                <a:gd name="connsiteX1" fmla="*/ 30612 w 799163"/>
                <a:gd name="connsiteY1" fmla="*/ 562707 h 1107015"/>
                <a:gd name="connsiteX2" fmla="*/ 691793 w 799163"/>
                <a:gd name="connsiteY2" fmla="*/ 1083212 h 1107015"/>
                <a:gd name="connsiteX3" fmla="*/ 790267 w 799163"/>
                <a:gd name="connsiteY3" fmla="*/ 970670 h 1107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99163" h="1107015">
                  <a:moveTo>
                    <a:pt x="171288" y="0"/>
                  </a:moveTo>
                  <a:cubicBezTo>
                    <a:pt x="57574" y="191086"/>
                    <a:pt x="-56139" y="382172"/>
                    <a:pt x="30612" y="562707"/>
                  </a:cubicBezTo>
                  <a:cubicBezTo>
                    <a:pt x="117363" y="743242"/>
                    <a:pt x="565184" y="1015218"/>
                    <a:pt x="691793" y="1083212"/>
                  </a:cubicBezTo>
                  <a:cubicBezTo>
                    <a:pt x="818402" y="1151206"/>
                    <a:pt x="804334" y="1060938"/>
                    <a:pt x="790267" y="970670"/>
                  </a:cubicBezTo>
                </a:path>
              </a:pathLst>
            </a:cu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6" name="任意多边形: 形状 9"/>
            <p:cNvSpPr/>
            <p:nvPr/>
          </p:nvSpPr>
          <p:spPr>
            <a:xfrm>
              <a:off x="1297901" y="2610808"/>
              <a:ext cx="723769" cy="796943"/>
            </a:xfrm>
            <a:custGeom>
              <a:avLst/>
              <a:gdLst>
                <a:gd name="connsiteX0" fmla="*/ 576775 w 611529"/>
                <a:gd name="connsiteY0" fmla="*/ 675249 h 675249"/>
                <a:gd name="connsiteX1" fmla="*/ 548640 w 611529"/>
                <a:gd name="connsiteY1" fmla="*/ 196948 h 675249"/>
                <a:gd name="connsiteX2" fmla="*/ 0 w 611529"/>
                <a:gd name="connsiteY2" fmla="*/ 0 h 6752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11529" h="675249">
                  <a:moveTo>
                    <a:pt x="576775" y="675249"/>
                  </a:moveTo>
                  <a:cubicBezTo>
                    <a:pt x="610772" y="492369"/>
                    <a:pt x="644769" y="309489"/>
                    <a:pt x="548640" y="196948"/>
                  </a:cubicBezTo>
                  <a:cubicBezTo>
                    <a:pt x="452511" y="84407"/>
                    <a:pt x="226255" y="42203"/>
                    <a:pt x="0" y="0"/>
                  </a:cubicBezTo>
                </a:path>
              </a:pathLst>
            </a:cu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7" name="椭圆 6"/>
            <p:cNvSpPr/>
            <p:nvPr/>
          </p:nvSpPr>
          <p:spPr>
            <a:xfrm>
              <a:off x="996330" y="2377441"/>
              <a:ext cx="431722" cy="431810"/>
            </a:xfrm>
            <a:prstGeom prst="ellipse">
              <a:avLst/>
            </a:prstGeom>
            <a:solidFill>
              <a:srgbClr val="1755AB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sp>
        <p:nvSpPr>
          <p:cNvPr id="34819" name="Rectangle 1"/>
          <p:cNvSpPr>
            <a:spLocks noChangeArrowheads="1"/>
          </p:cNvSpPr>
          <p:nvPr/>
        </p:nvSpPr>
        <p:spPr bwMode="auto">
          <a:xfrm>
            <a:off x="2362200" y="1138238"/>
            <a:ext cx="9345613" cy="354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indent="2667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9pPr>
          </a:lstStyle>
          <a:p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2010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年：</a:t>
            </a:r>
            <a:r>
              <a:rPr lang="zh-CN" altLang="en-US" sz="28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明清</a:t>
            </a:r>
            <a:r>
              <a:rPr lang="zh-CN" altLang="en-US" sz="2800" b="1" dirty="0">
                <a:solidFill>
                  <a:srgbClr val="1755A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江南手工业发展的特点</a:t>
            </a:r>
            <a:endParaRPr lang="en-US" altLang="zh-CN" sz="2800" b="1" dirty="0">
              <a:solidFill>
                <a:srgbClr val="1755AB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2013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年：中国古代对海洋利用</a:t>
            </a:r>
            <a:endParaRPr lang="en-US" altLang="zh-CN" sz="2800" b="1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2013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年：</a:t>
            </a:r>
            <a:r>
              <a:rPr lang="zh-CN" altLang="en-US" sz="2800" b="1" dirty="0">
                <a:solidFill>
                  <a:srgbClr val="1755A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从地方行政示意图看汉、唐历史变迁</a:t>
            </a:r>
            <a:endParaRPr lang="en-US" altLang="zh-CN" sz="2800" b="1" dirty="0">
              <a:solidFill>
                <a:srgbClr val="1755AB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2014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年：清代东北移民特点、作用</a:t>
            </a:r>
            <a:endParaRPr lang="en-US" altLang="zh-CN" sz="2800" b="1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2016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年： 明清时期的社会救济与英国近代济贫制度实施</a:t>
            </a:r>
            <a:endParaRPr lang="en-US" altLang="zh-CN" sz="2800" b="1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               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的共同目的，并指出救济方式的异同</a:t>
            </a:r>
            <a:endParaRPr lang="en-US" altLang="zh-CN" sz="2800" b="1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2017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年：雍正年间的矿业政策</a:t>
            </a:r>
            <a:endParaRPr lang="en-US" altLang="zh-CN" sz="2800" b="1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2017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年：清中期人口膨胀的原因及其影响</a:t>
            </a:r>
            <a:endParaRPr lang="en-US" altLang="zh-CN" sz="2800" b="1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图片 1" descr="园地原创标识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57200"/>
            <a:ext cx="19050" cy="1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1" name="Rectangle 3"/>
          <p:cNvSpPr>
            <a:spLocks noChangeArrowheads="1"/>
          </p:cNvSpPr>
          <p:nvPr/>
        </p:nvSpPr>
        <p:spPr bwMode="auto">
          <a:xfrm>
            <a:off x="2286000" y="727075"/>
            <a:ext cx="9367838" cy="507841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 anchor="ctr">
            <a:spAutoFit/>
          </a:bodyPr>
          <a:lstStyle/>
          <a:p>
            <a:pPr eaLnBrk="0" hangingPunct="0">
              <a:defRPr/>
            </a:pP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   2012</a:t>
            </a:r>
          </a:p>
          <a:p>
            <a:pPr eaLnBrk="0" hangingPunct="0">
              <a:defRPr/>
            </a:pP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   （</a:t>
            </a: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）根据材料，概括指出王莽改革的目的。（</a:t>
            </a: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5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分）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  <a:p>
            <a:pPr indent="266700">
              <a:defRPr/>
            </a:pP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（</a:t>
            </a: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2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）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根据材料并结合所学知识，简析王莽币制改革失败</a:t>
            </a:r>
            <a:r>
              <a:rPr lang="zh-CN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的原因。（</a:t>
            </a: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10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分）</a:t>
            </a:r>
            <a:endParaRPr lang="en-US" altLang="zh-CN" b="1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indent="266700">
              <a:defRPr/>
            </a:pP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2013</a:t>
            </a:r>
            <a:endParaRPr lang="en-US" altLang="zh-CN" b="1" dirty="0"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  <a:p>
            <a:pPr indent="266700" eaLnBrk="0" hangingPunct="0">
              <a:defRPr/>
            </a:pP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（</a:t>
            </a: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）根据材料，概括指出两税法改革的背景。（</a:t>
            </a: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6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分）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  <a:p>
            <a:pPr indent="266700" eaLnBrk="0" hangingPunct="0">
              <a:defRPr/>
            </a:pP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（</a:t>
            </a: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）根据材料并结合所学知识，说明两税法与唐前期的赋役制度相比有哪些积极作用。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  <a:p>
            <a:pPr indent="266700" eaLnBrk="0" hangingPunct="0">
              <a:defRPr/>
            </a:pP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2014.2</a:t>
            </a:r>
            <a:endParaRPr lang="en-US" altLang="zh-CN" b="1" dirty="0"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  <a:p>
            <a:pPr indent="266700" eaLnBrk="0" hangingPunct="0">
              <a:defRPr/>
            </a:pP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（</a:t>
            </a: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）根据材料并结合所学知识，概括南朝山泽管理制度改革的背景。（</a:t>
            </a: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6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分）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  <a:p>
            <a:pPr indent="266700" eaLnBrk="0" hangingPunct="0">
              <a:defRPr/>
            </a:pP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（</a:t>
            </a: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）根据材料并结合所学知识，说明南朝山泽管理制度改革的作用。（</a:t>
            </a: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9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分）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  <a:p>
            <a:pPr indent="266700" eaLnBrk="0" hangingPunct="0">
              <a:defRPr/>
            </a:pP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2015.1</a:t>
            </a:r>
            <a:endParaRPr lang="en-US" altLang="zh-CN" b="1" dirty="0"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  <a:p>
            <a:pPr indent="266700" eaLnBrk="0" hangingPunct="0">
              <a:defRPr/>
            </a:pP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（</a:t>
            </a: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）根据材料，指出唐代币制改革的主要内容。（</a:t>
            </a: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6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分）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  <a:p>
            <a:pPr indent="266700" eaLnBrk="0" hangingPunct="0">
              <a:defRPr/>
            </a:pP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（</a:t>
            </a: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）根据材料并结合所学知识，说明唐代币制改革的意义。（</a:t>
            </a: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9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分）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  <a:p>
            <a:pPr indent="266700" eaLnBrk="0" hangingPunct="0">
              <a:defRPr/>
            </a:pP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2015.2</a:t>
            </a:r>
            <a:endParaRPr lang="en-US" altLang="zh-CN" b="1" dirty="0"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  <a:p>
            <a:pPr indent="266700" eaLnBrk="0" hangingPunct="0">
              <a:defRPr/>
            </a:pP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（</a:t>
            </a: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）根据材料，概括指出清政府建立养廉银制度的原因。（</a:t>
            </a: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8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分）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  <a:p>
            <a:pPr indent="266700" eaLnBrk="0" hangingPunct="0">
              <a:defRPr/>
            </a:pP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（</a:t>
            </a: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）根据材料并结合所学知识，简析养廉银制度的作用。（</a:t>
            </a: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7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分）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  <a:p>
            <a:pPr indent="266700" eaLnBrk="0" hangingPunct="0">
              <a:defRPr/>
            </a:pP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2016.3</a:t>
            </a:r>
            <a:endParaRPr lang="en-US" altLang="zh-CN" b="1" dirty="0"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  <a:p>
            <a:pPr indent="266700" eaLnBrk="0" hangingPunct="0">
              <a:defRPr/>
            </a:pP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（</a:t>
            </a: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）根据材料，概括孝文帝庙号改革的内容。（</a:t>
            </a: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8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分）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  <a:p>
            <a:pPr indent="266700" eaLnBrk="0" hangingPunct="0">
              <a:defRPr/>
            </a:pP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（</a:t>
            </a: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）根据材料并结合所学知识，简析孝文帝推行庙号改革的意义。（</a:t>
            </a: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7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分）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grpSp>
        <p:nvGrpSpPr>
          <p:cNvPr id="35844" name="组合 5"/>
          <p:cNvGrpSpPr/>
          <p:nvPr/>
        </p:nvGrpSpPr>
        <p:grpSpPr bwMode="auto">
          <a:xfrm>
            <a:off x="0" y="1289050"/>
            <a:ext cx="1704975" cy="3559175"/>
            <a:chOff x="996330" y="2377441"/>
            <a:chExt cx="1704667" cy="3559256"/>
          </a:xfrm>
        </p:grpSpPr>
        <p:sp>
          <p:nvSpPr>
            <p:cNvPr id="35845" name="MH_SubTitle_1"/>
            <p:cNvSpPr/>
            <p:nvPr>
              <p:custDataLst>
                <p:tags r:id="rId1"/>
              </p:custDataLst>
            </p:nvPr>
          </p:nvSpPr>
          <p:spPr bwMode="auto">
            <a:xfrm rot="-900000">
              <a:off x="1415480" y="3271830"/>
              <a:ext cx="1285517" cy="2664867"/>
            </a:xfrm>
            <a:custGeom>
              <a:avLst/>
              <a:gdLst>
                <a:gd name="T0" fmla="*/ 0 w 1087280"/>
                <a:gd name="T1" fmla="*/ 0 h 2254625"/>
                <a:gd name="T2" fmla="*/ 1087280 w 1087280"/>
                <a:gd name="T3" fmla="*/ 2254625 h 2254625"/>
              </a:gdLst>
              <a:ahLst/>
              <a:cxnLst/>
              <a:rect l="T0" t="T1" r="T2" b="T3"/>
              <a:pathLst>
                <a:path w="1087280" h="2254625">
                  <a:moveTo>
                    <a:pt x="667816" y="412913"/>
                  </a:moveTo>
                  <a:lnTo>
                    <a:pt x="661379" y="407078"/>
                  </a:lnTo>
                  <a:lnTo>
                    <a:pt x="654942" y="401243"/>
                  </a:lnTo>
                  <a:lnTo>
                    <a:pt x="648230" y="396246"/>
                  </a:lnTo>
                  <a:lnTo>
                    <a:pt x="640959" y="391251"/>
                  </a:lnTo>
                  <a:lnTo>
                    <a:pt x="633691" y="386813"/>
                  </a:lnTo>
                  <a:lnTo>
                    <a:pt x="625865" y="382378"/>
                  </a:lnTo>
                  <a:lnTo>
                    <a:pt x="618041" y="378500"/>
                  </a:lnTo>
                  <a:lnTo>
                    <a:pt x="610775" y="374620"/>
                  </a:lnTo>
                  <a:lnTo>
                    <a:pt x="602117" y="371582"/>
                  </a:lnTo>
                  <a:lnTo>
                    <a:pt x="593739" y="368822"/>
                  </a:lnTo>
                  <a:lnTo>
                    <a:pt x="585641" y="366340"/>
                  </a:lnTo>
                  <a:lnTo>
                    <a:pt x="576430" y="364419"/>
                  </a:lnTo>
                  <a:lnTo>
                    <a:pt x="567778" y="363055"/>
                  </a:lnTo>
                  <a:lnTo>
                    <a:pt x="558569" y="361692"/>
                  </a:lnTo>
                  <a:lnTo>
                    <a:pt x="549362" y="360887"/>
                  </a:lnTo>
                  <a:lnTo>
                    <a:pt x="540436" y="360919"/>
                  </a:lnTo>
                  <a:lnTo>
                    <a:pt x="530953" y="360952"/>
                  </a:lnTo>
                  <a:lnTo>
                    <a:pt x="521472" y="361542"/>
                  </a:lnTo>
                  <a:lnTo>
                    <a:pt x="512831" y="362967"/>
                  </a:lnTo>
                  <a:lnTo>
                    <a:pt x="503911" y="364671"/>
                  </a:lnTo>
                  <a:lnTo>
                    <a:pt x="494992" y="366376"/>
                  </a:lnTo>
                  <a:lnTo>
                    <a:pt x="486913" y="368914"/>
                  </a:lnTo>
                  <a:lnTo>
                    <a:pt x="477998" y="371734"/>
                  </a:lnTo>
                  <a:lnTo>
                    <a:pt x="469923" y="375388"/>
                  </a:lnTo>
                  <a:lnTo>
                    <a:pt x="461847" y="379042"/>
                  </a:lnTo>
                  <a:lnTo>
                    <a:pt x="454330" y="382695"/>
                  </a:lnTo>
                  <a:lnTo>
                    <a:pt x="447095" y="387183"/>
                  </a:lnTo>
                  <a:lnTo>
                    <a:pt x="439581" y="391950"/>
                  </a:lnTo>
                  <a:lnTo>
                    <a:pt x="432628" y="397274"/>
                  </a:lnTo>
                  <a:lnTo>
                    <a:pt x="425395" y="402320"/>
                  </a:lnTo>
                  <a:lnTo>
                    <a:pt x="419001" y="408199"/>
                  </a:lnTo>
                  <a:lnTo>
                    <a:pt x="412887" y="414357"/>
                  </a:lnTo>
                  <a:lnTo>
                    <a:pt x="407052" y="420234"/>
                  </a:lnTo>
                  <a:lnTo>
                    <a:pt x="401218" y="426670"/>
                  </a:lnTo>
                  <a:lnTo>
                    <a:pt x="396224" y="433939"/>
                  </a:lnTo>
                  <a:lnTo>
                    <a:pt x="390950" y="440930"/>
                  </a:lnTo>
                  <a:lnTo>
                    <a:pt x="386515" y="448198"/>
                  </a:lnTo>
                  <a:lnTo>
                    <a:pt x="381801" y="455745"/>
                  </a:lnTo>
                  <a:lnTo>
                    <a:pt x="378202" y="463288"/>
                  </a:lnTo>
                  <a:lnTo>
                    <a:pt x="374606" y="471389"/>
                  </a:lnTo>
                  <a:lnTo>
                    <a:pt x="371010" y="479490"/>
                  </a:lnTo>
                  <a:lnTo>
                    <a:pt x="368532" y="488146"/>
                  </a:lnTo>
                  <a:lnTo>
                    <a:pt x="366051" y="496243"/>
                  </a:lnTo>
                  <a:lnTo>
                    <a:pt x="364133" y="505454"/>
                  </a:lnTo>
                  <a:lnTo>
                    <a:pt x="362770" y="514105"/>
                  </a:lnTo>
                  <a:lnTo>
                    <a:pt x="361129" y="523036"/>
                  </a:lnTo>
                  <a:lnTo>
                    <a:pt x="360884" y="532242"/>
                  </a:lnTo>
                  <a:lnTo>
                    <a:pt x="360919" y="541725"/>
                  </a:lnTo>
                  <a:lnTo>
                    <a:pt x="360952" y="550650"/>
                  </a:lnTo>
                  <a:lnTo>
                    <a:pt x="361823" y="559851"/>
                  </a:lnTo>
                  <a:lnTo>
                    <a:pt x="362973" y="569331"/>
                  </a:lnTo>
                  <a:lnTo>
                    <a:pt x="364400" y="577972"/>
                  </a:lnTo>
                  <a:lnTo>
                    <a:pt x="366942" y="586610"/>
                  </a:lnTo>
                  <a:lnTo>
                    <a:pt x="368926" y="595250"/>
                  </a:lnTo>
                  <a:lnTo>
                    <a:pt x="371746" y="603608"/>
                  </a:lnTo>
                  <a:lnTo>
                    <a:pt x="375402" y="611683"/>
                  </a:lnTo>
                  <a:lnTo>
                    <a:pt x="378777" y="619482"/>
                  </a:lnTo>
                  <a:lnTo>
                    <a:pt x="382711" y="627278"/>
                  </a:lnTo>
                  <a:lnTo>
                    <a:pt x="387202" y="635072"/>
                  </a:lnTo>
                  <a:lnTo>
                    <a:pt x="391692" y="642308"/>
                  </a:lnTo>
                  <a:lnTo>
                    <a:pt x="397017" y="649263"/>
                  </a:lnTo>
                  <a:lnTo>
                    <a:pt x="401784" y="656219"/>
                  </a:lnTo>
                  <a:lnTo>
                    <a:pt x="407665" y="662614"/>
                  </a:lnTo>
                  <a:lnTo>
                    <a:pt x="413824" y="668729"/>
                  </a:lnTo>
                  <a:lnTo>
                    <a:pt x="419983" y="674844"/>
                  </a:lnTo>
                  <a:lnTo>
                    <a:pt x="426419" y="680679"/>
                  </a:lnTo>
                  <a:lnTo>
                    <a:pt x="433689" y="685674"/>
                  </a:lnTo>
                  <a:lnTo>
                    <a:pt x="440682" y="690949"/>
                  </a:lnTo>
                  <a:lnTo>
                    <a:pt x="448230" y="695664"/>
                  </a:lnTo>
                  <a:lnTo>
                    <a:pt x="455496" y="699544"/>
                  </a:lnTo>
                  <a:lnTo>
                    <a:pt x="463320" y="703422"/>
                  </a:lnTo>
                  <a:lnTo>
                    <a:pt x="471422" y="707020"/>
                  </a:lnTo>
                  <a:lnTo>
                    <a:pt x="479524" y="710617"/>
                  </a:lnTo>
                  <a:lnTo>
                    <a:pt x="487902" y="713378"/>
                  </a:lnTo>
                  <a:lnTo>
                    <a:pt x="496836" y="715578"/>
                  </a:lnTo>
                  <a:lnTo>
                    <a:pt x="504931" y="717502"/>
                  </a:lnTo>
                  <a:lnTo>
                    <a:pt x="514143" y="719423"/>
                  </a:lnTo>
                  <a:lnTo>
                    <a:pt x="523070" y="719950"/>
                  </a:lnTo>
                  <a:lnTo>
                    <a:pt x="532558" y="721032"/>
                  </a:lnTo>
                  <a:lnTo>
                    <a:pt x="541763" y="721279"/>
                  </a:lnTo>
                  <a:lnTo>
                    <a:pt x="550966" y="720968"/>
                  </a:lnTo>
                  <a:lnTo>
                    <a:pt x="559889" y="720379"/>
                  </a:lnTo>
                  <a:lnTo>
                    <a:pt x="569089" y="718953"/>
                  </a:lnTo>
                  <a:lnTo>
                    <a:pt x="577730" y="717528"/>
                  </a:lnTo>
                  <a:lnTo>
                    <a:pt x="586647" y="715266"/>
                  </a:lnTo>
                  <a:lnTo>
                    <a:pt x="595006" y="713006"/>
                  </a:lnTo>
                  <a:lnTo>
                    <a:pt x="603363" y="710187"/>
                  </a:lnTo>
                  <a:lnTo>
                    <a:pt x="611719" y="706811"/>
                  </a:lnTo>
                  <a:lnTo>
                    <a:pt x="619514" y="702879"/>
                  </a:lnTo>
                  <a:lnTo>
                    <a:pt x="627032" y="699227"/>
                  </a:lnTo>
                  <a:lnTo>
                    <a:pt x="634825" y="694737"/>
                  </a:lnTo>
                  <a:lnTo>
                    <a:pt x="641780" y="689972"/>
                  </a:lnTo>
                  <a:lnTo>
                    <a:pt x="649293" y="685204"/>
                  </a:lnTo>
                  <a:lnTo>
                    <a:pt x="655967" y="679602"/>
                  </a:lnTo>
                  <a:lnTo>
                    <a:pt x="662640" y="674001"/>
                  </a:lnTo>
                  <a:lnTo>
                    <a:pt x="668756" y="668401"/>
                  </a:lnTo>
                  <a:lnTo>
                    <a:pt x="674590" y="661965"/>
                  </a:lnTo>
                  <a:lnTo>
                    <a:pt x="680143" y="655252"/>
                  </a:lnTo>
                  <a:lnTo>
                    <a:pt x="685697" y="648539"/>
                  </a:lnTo>
                  <a:lnTo>
                    <a:pt x="690411" y="640992"/>
                  </a:lnTo>
                  <a:lnTo>
                    <a:pt x="695405" y="633722"/>
                  </a:lnTo>
                  <a:lnTo>
                    <a:pt x="699561" y="626177"/>
                  </a:lnTo>
                  <a:lnTo>
                    <a:pt x="703159" y="618634"/>
                  </a:lnTo>
                  <a:lnTo>
                    <a:pt x="707035" y="610810"/>
                  </a:lnTo>
                  <a:lnTo>
                    <a:pt x="710351" y="602431"/>
                  </a:lnTo>
                  <a:lnTo>
                    <a:pt x="713388" y="593774"/>
                  </a:lnTo>
                  <a:lnTo>
                    <a:pt x="715588" y="585399"/>
                  </a:lnTo>
                  <a:lnTo>
                    <a:pt x="717509" y="576746"/>
                  </a:lnTo>
                  <a:lnTo>
                    <a:pt x="719149" y="567814"/>
                  </a:lnTo>
                  <a:lnTo>
                    <a:pt x="720232" y="558885"/>
                  </a:lnTo>
                  <a:lnTo>
                    <a:pt x="721035" y="549678"/>
                  </a:lnTo>
                  <a:lnTo>
                    <a:pt x="721280" y="540473"/>
                  </a:lnTo>
                  <a:lnTo>
                    <a:pt x="720967" y="531270"/>
                  </a:lnTo>
                  <a:lnTo>
                    <a:pt x="719817" y="521790"/>
                  </a:lnTo>
                  <a:lnTo>
                    <a:pt x="718948" y="513147"/>
                  </a:lnTo>
                  <a:lnTo>
                    <a:pt x="716962" y="503949"/>
                  </a:lnTo>
                  <a:lnTo>
                    <a:pt x="715535" y="495308"/>
                  </a:lnTo>
                  <a:lnTo>
                    <a:pt x="712715" y="486950"/>
                  </a:lnTo>
                  <a:lnTo>
                    <a:pt x="709895" y="478592"/>
                  </a:lnTo>
                  <a:lnTo>
                    <a:pt x="706796" y="469956"/>
                  </a:lnTo>
                  <a:lnTo>
                    <a:pt x="702584" y="462440"/>
                  </a:lnTo>
                  <a:lnTo>
                    <a:pt x="698650" y="454644"/>
                  </a:lnTo>
                  <a:lnTo>
                    <a:pt x="694719" y="447406"/>
                  </a:lnTo>
                  <a:lnTo>
                    <a:pt x="689950" y="439891"/>
                  </a:lnTo>
                  <a:lnTo>
                    <a:pt x="684902" y="432657"/>
                  </a:lnTo>
                  <a:lnTo>
                    <a:pt x="679577" y="425702"/>
                  </a:lnTo>
                  <a:lnTo>
                    <a:pt x="673696" y="419308"/>
                  </a:lnTo>
                  <a:lnTo>
                    <a:pt x="667816" y="412913"/>
                  </a:lnTo>
                  <a:close/>
                  <a:moveTo>
                    <a:pt x="539108" y="0"/>
                  </a:moveTo>
                  <a:lnTo>
                    <a:pt x="1081639" y="538663"/>
                  </a:lnTo>
                  <a:lnTo>
                    <a:pt x="1087280" y="2071033"/>
                  </a:lnTo>
                  <a:lnTo>
                    <a:pt x="1086784" y="2087770"/>
                  </a:lnTo>
                  <a:lnTo>
                    <a:pt x="1085446" y="2103115"/>
                  </a:lnTo>
                  <a:lnTo>
                    <a:pt x="1082988" y="2117349"/>
                  </a:lnTo>
                  <a:lnTo>
                    <a:pt x="1079690" y="2130748"/>
                  </a:lnTo>
                  <a:lnTo>
                    <a:pt x="1075552" y="2143314"/>
                  </a:lnTo>
                  <a:lnTo>
                    <a:pt x="1070853" y="2154766"/>
                  </a:lnTo>
                  <a:lnTo>
                    <a:pt x="1065593" y="2165662"/>
                  </a:lnTo>
                  <a:lnTo>
                    <a:pt x="1059494" y="2175724"/>
                  </a:lnTo>
                  <a:lnTo>
                    <a:pt x="1052835" y="2185231"/>
                  </a:lnTo>
                  <a:lnTo>
                    <a:pt x="1045892" y="2193344"/>
                  </a:lnTo>
                  <a:lnTo>
                    <a:pt x="1038389" y="2200901"/>
                  </a:lnTo>
                  <a:lnTo>
                    <a:pt x="1030884" y="2207900"/>
                  </a:lnTo>
                  <a:lnTo>
                    <a:pt x="1022819" y="2214343"/>
                  </a:lnTo>
                  <a:lnTo>
                    <a:pt x="1014472" y="2219950"/>
                  </a:lnTo>
                  <a:lnTo>
                    <a:pt x="1006123" y="2225000"/>
                  </a:lnTo>
                  <a:lnTo>
                    <a:pt x="997492" y="2229214"/>
                  </a:lnTo>
                  <a:lnTo>
                    <a:pt x="989419" y="2233426"/>
                  </a:lnTo>
                  <a:lnTo>
                    <a:pt x="980786" y="2237082"/>
                  </a:lnTo>
                  <a:lnTo>
                    <a:pt x="972708" y="2240178"/>
                  </a:lnTo>
                  <a:lnTo>
                    <a:pt x="964349" y="2242438"/>
                  </a:lnTo>
                  <a:lnTo>
                    <a:pt x="957105" y="2244695"/>
                  </a:lnTo>
                  <a:lnTo>
                    <a:pt x="949582" y="2246673"/>
                  </a:lnTo>
                  <a:lnTo>
                    <a:pt x="935646" y="2249511"/>
                  </a:lnTo>
                  <a:lnTo>
                    <a:pt x="924216" y="2250945"/>
                  </a:lnTo>
                  <a:lnTo>
                    <a:pt x="915572" y="2251812"/>
                  </a:lnTo>
                  <a:lnTo>
                    <a:pt x="907485" y="2252119"/>
                  </a:lnTo>
                  <a:lnTo>
                    <a:pt x="186205" y="2254625"/>
                  </a:lnTo>
                  <a:lnTo>
                    <a:pt x="170304" y="2253843"/>
                  </a:lnTo>
                  <a:lnTo>
                    <a:pt x="154680" y="2252782"/>
                  </a:lnTo>
                  <a:lnTo>
                    <a:pt x="140724" y="2250041"/>
                  </a:lnTo>
                  <a:lnTo>
                    <a:pt x="127326" y="2247298"/>
                  </a:lnTo>
                  <a:lnTo>
                    <a:pt x="114759" y="2243158"/>
                  </a:lnTo>
                  <a:lnTo>
                    <a:pt x="103028" y="2238736"/>
                  </a:lnTo>
                  <a:lnTo>
                    <a:pt x="92129" y="2232917"/>
                  </a:lnTo>
                  <a:lnTo>
                    <a:pt x="82345" y="2227093"/>
                  </a:lnTo>
                  <a:lnTo>
                    <a:pt x="73115" y="2220153"/>
                  </a:lnTo>
                  <a:lnTo>
                    <a:pt x="64723" y="2213488"/>
                  </a:lnTo>
                  <a:lnTo>
                    <a:pt x="57165" y="2205983"/>
                  </a:lnTo>
                  <a:lnTo>
                    <a:pt x="50442" y="2198197"/>
                  </a:lnTo>
                  <a:lnTo>
                    <a:pt x="43997" y="2190130"/>
                  </a:lnTo>
                  <a:lnTo>
                    <a:pt x="38388" y="2181782"/>
                  </a:lnTo>
                  <a:lnTo>
                    <a:pt x="33059" y="2173712"/>
                  </a:lnTo>
                  <a:lnTo>
                    <a:pt x="28565" y="2165360"/>
                  </a:lnTo>
                  <a:lnTo>
                    <a:pt x="24630" y="2157006"/>
                  </a:lnTo>
                  <a:lnTo>
                    <a:pt x="21250" y="2148092"/>
                  </a:lnTo>
                  <a:lnTo>
                    <a:pt x="18152" y="2140014"/>
                  </a:lnTo>
                  <a:lnTo>
                    <a:pt x="15334" y="2132215"/>
                  </a:lnTo>
                  <a:lnTo>
                    <a:pt x="13074" y="2124412"/>
                  </a:lnTo>
                  <a:lnTo>
                    <a:pt x="11372" y="2116609"/>
                  </a:lnTo>
                  <a:lnTo>
                    <a:pt x="8533" y="2103230"/>
                  </a:lnTo>
                  <a:lnTo>
                    <a:pt x="6816" y="2091522"/>
                  </a:lnTo>
                  <a:lnTo>
                    <a:pt x="6226" y="2082598"/>
                  </a:lnTo>
                  <a:lnTo>
                    <a:pt x="5641" y="2075348"/>
                  </a:lnTo>
                  <a:lnTo>
                    <a:pt x="0" y="542979"/>
                  </a:lnTo>
                  <a:lnTo>
                    <a:pt x="539108" y="0"/>
                  </a:lnTo>
                  <a:close/>
                </a:path>
              </a:pathLst>
            </a:custGeom>
            <a:solidFill>
              <a:srgbClr val="1755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8000" tIns="576000" rIns="108000" bIns="0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0030101010101" pitchFamily="49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0030101010101" pitchFamily="49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0030101010101" pitchFamily="49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0030101010101" pitchFamily="49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0030101010101" pitchFamily="49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0030101010101" pitchFamily="49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0030101010101" pitchFamily="49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0030101010101" pitchFamily="49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0030101010101" pitchFamily="49" charset="-122"/>
                </a:defRPr>
              </a:lvl9pPr>
            </a:lstStyle>
            <a:p>
              <a:pPr algn="ctr">
                <a:lnSpc>
                  <a:spcPct val="110000"/>
                </a:lnSpc>
              </a:pPr>
              <a:r>
                <a:rPr lang="zh-CN" altLang="en-US" sz="3200" b="1" dirty="0">
                  <a:solidFill>
                    <a:srgbClr val="FFFFFF"/>
                  </a:solidFill>
                </a:rPr>
                <a:t>选修</a:t>
              </a:r>
              <a:endParaRPr lang="en-US" altLang="zh-CN" sz="3200" b="1" dirty="0">
                <a:solidFill>
                  <a:srgbClr val="FFFFFF"/>
                </a:solidFill>
              </a:endParaRPr>
            </a:p>
            <a:p>
              <a:pPr algn="ctr">
                <a:lnSpc>
                  <a:spcPct val="110000"/>
                </a:lnSpc>
              </a:pPr>
              <a:r>
                <a:rPr lang="zh-CN" altLang="en-US" sz="3200" b="1" dirty="0">
                  <a:solidFill>
                    <a:srgbClr val="FFFFFF"/>
                  </a:solidFill>
                </a:rPr>
                <a:t>（</a:t>
              </a:r>
              <a:r>
                <a:rPr lang="en-US" altLang="zh-CN" sz="3200" b="1" dirty="0">
                  <a:solidFill>
                    <a:srgbClr val="FFFFFF"/>
                  </a:solidFill>
                </a:rPr>
                <a:t>6</a:t>
              </a:r>
              <a:r>
                <a:rPr lang="zh-CN" altLang="en-US" sz="3200" b="1" dirty="0">
                  <a:solidFill>
                    <a:srgbClr val="FFFFFF"/>
                  </a:solidFill>
                </a:rPr>
                <a:t>）</a:t>
              </a:r>
              <a:endParaRPr lang="en-US" altLang="da-DK" sz="3200" b="1" dirty="0">
                <a:solidFill>
                  <a:srgbClr val="FFFFFF"/>
                </a:solidFill>
              </a:endParaRPr>
            </a:p>
          </p:txBody>
        </p:sp>
        <p:sp>
          <p:nvSpPr>
            <p:cNvPr id="8" name="任意多边形: 形状 8"/>
            <p:cNvSpPr/>
            <p:nvPr/>
          </p:nvSpPr>
          <p:spPr>
            <a:xfrm>
              <a:off x="996330" y="2644147"/>
              <a:ext cx="944392" cy="1308130"/>
            </a:xfrm>
            <a:custGeom>
              <a:avLst/>
              <a:gdLst>
                <a:gd name="connsiteX0" fmla="*/ 171288 w 799163"/>
                <a:gd name="connsiteY0" fmla="*/ 0 h 1107015"/>
                <a:gd name="connsiteX1" fmla="*/ 30612 w 799163"/>
                <a:gd name="connsiteY1" fmla="*/ 562707 h 1107015"/>
                <a:gd name="connsiteX2" fmla="*/ 691793 w 799163"/>
                <a:gd name="connsiteY2" fmla="*/ 1083212 h 1107015"/>
                <a:gd name="connsiteX3" fmla="*/ 790267 w 799163"/>
                <a:gd name="connsiteY3" fmla="*/ 970670 h 1107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99163" h="1107015">
                  <a:moveTo>
                    <a:pt x="171288" y="0"/>
                  </a:moveTo>
                  <a:cubicBezTo>
                    <a:pt x="57574" y="191086"/>
                    <a:pt x="-56139" y="382172"/>
                    <a:pt x="30612" y="562707"/>
                  </a:cubicBezTo>
                  <a:cubicBezTo>
                    <a:pt x="117363" y="743242"/>
                    <a:pt x="565184" y="1015218"/>
                    <a:pt x="691793" y="1083212"/>
                  </a:cubicBezTo>
                  <a:cubicBezTo>
                    <a:pt x="818402" y="1151206"/>
                    <a:pt x="804334" y="1060938"/>
                    <a:pt x="790267" y="970670"/>
                  </a:cubicBezTo>
                </a:path>
              </a:pathLst>
            </a:cu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9" name="任意多边形: 形状 9"/>
            <p:cNvSpPr/>
            <p:nvPr/>
          </p:nvSpPr>
          <p:spPr>
            <a:xfrm>
              <a:off x="1297901" y="2610809"/>
              <a:ext cx="723769" cy="796943"/>
            </a:xfrm>
            <a:custGeom>
              <a:avLst/>
              <a:gdLst>
                <a:gd name="connsiteX0" fmla="*/ 576775 w 611529"/>
                <a:gd name="connsiteY0" fmla="*/ 675249 h 675249"/>
                <a:gd name="connsiteX1" fmla="*/ 548640 w 611529"/>
                <a:gd name="connsiteY1" fmla="*/ 196948 h 675249"/>
                <a:gd name="connsiteX2" fmla="*/ 0 w 611529"/>
                <a:gd name="connsiteY2" fmla="*/ 0 h 6752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11529" h="675249">
                  <a:moveTo>
                    <a:pt x="576775" y="675249"/>
                  </a:moveTo>
                  <a:cubicBezTo>
                    <a:pt x="610772" y="492369"/>
                    <a:pt x="644769" y="309489"/>
                    <a:pt x="548640" y="196948"/>
                  </a:cubicBezTo>
                  <a:cubicBezTo>
                    <a:pt x="452511" y="84407"/>
                    <a:pt x="226255" y="42203"/>
                    <a:pt x="0" y="0"/>
                  </a:cubicBezTo>
                </a:path>
              </a:pathLst>
            </a:cu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0" name="椭圆 9"/>
            <p:cNvSpPr/>
            <p:nvPr/>
          </p:nvSpPr>
          <p:spPr>
            <a:xfrm>
              <a:off x="996330" y="2377441"/>
              <a:ext cx="431722" cy="431810"/>
            </a:xfrm>
            <a:prstGeom prst="ellipse">
              <a:avLst/>
            </a:prstGeom>
            <a:solidFill>
              <a:srgbClr val="1755AB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zh-CN" b="1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第一单元 中国古代的中央集权制度</a:t>
            </a:r>
            <a:endParaRPr lang="zh-CN" altLang="en-US">
              <a:cs typeface="Times New Roman" panose="02020603050405020304" pitchFamily="18" charset="0"/>
            </a:endParaRPr>
          </a:p>
        </p:txBody>
      </p:sp>
      <p:sp>
        <p:nvSpPr>
          <p:cNvPr id="36867" name="Rectangle 1"/>
          <p:cNvSpPr>
            <a:spLocks noChangeArrowheads="1"/>
          </p:cNvSpPr>
          <p:nvPr/>
        </p:nvSpPr>
        <p:spPr bwMode="auto">
          <a:xfrm>
            <a:off x="568325" y="1716088"/>
            <a:ext cx="9883775" cy="219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indent="2667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9pPr>
          </a:lstStyle>
          <a:p>
            <a:pPr eaLnBrk="0" hangingPunct="0">
              <a:lnSpc>
                <a:spcPct val="125000"/>
              </a:lnSpc>
            </a:pPr>
            <a:r>
              <a:rPr lang="en-US" altLang="zh-CN" sz="2800" b="1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1.</a:t>
            </a:r>
            <a:r>
              <a:rPr lang="zh-CN" altLang="zh-CN" sz="2800" b="1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夏商制度与西周封建</a:t>
            </a:r>
            <a:r>
              <a:rPr lang="zh-CN" altLang="en-US" sz="2800" b="1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                         </a:t>
            </a:r>
            <a:r>
              <a:rPr lang="en-US" altLang="zh-CN" sz="2800" b="1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4</a:t>
            </a:r>
            <a:endParaRPr lang="en-US" altLang="zh-CN" sz="2800" b="1"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  <a:p>
            <a:pPr eaLnBrk="0" hangingPunct="0">
              <a:lnSpc>
                <a:spcPct val="125000"/>
              </a:lnSpc>
            </a:pPr>
            <a:r>
              <a:rPr lang="en-US" altLang="zh-CN" sz="2800" b="1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2.</a:t>
            </a:r>
            <a:r>
              <a:rPr lang="zh-CN" altLang="en-US" sz="2800" b="1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大一统与秦朝中央集权制度的确立      </a:t>
            </a:r>
            <a:r>
              <a:rPr lang="en-US" altLang="zh-CN" sz="2800" b="1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</a:t>
            </a:r>
            <a:endParaRPr lang="en-US" altLang="zh-CN" sz="2800" b="1"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  <a:p>
            <a:pPr eaLnBrk="0" hangingPunct="0">
              <a:lnSpc>
                <a:spcPct val="125000"/>
              </a:lnSpc>
            </a:pPr>
            <a:r>
              <a:rPr lang="en-US" altLang="zh-CN" sz="2800" b="1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3.</a:t>
            </a:r>
            <a:r>
              <a:rPr lang="zh-CN" altLang="en-US" sz="2800" b="1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古代政治制度的成熟                          </a:t>
            </a:r>
            <a:r>
              <a:rPr lang="en-US" altLang="zh-CN" sz="2800" b="1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6</a:t>
            </a:r>
            <a:r>
              <a:rPr lang="zh-CN" altLang="en-US" sz="2800" b="1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（汉）</a:t>
            </a:r>
            <a:endParaRPr lang="zh-CN" altLang="en-US" sz="2800" b="1"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  <a:p>
            <a:pPr eaLnBrk="0" hangingPunct="0">
              <a:lnSpc>
                <a:spcPct val="125000"/>
              </a:lnSpc>
            </a:pPr>
            <a:r>
              <a:rPr lang="en-US" altLang="zh-CN" sz="2800" b="1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4.</a:t>
            </a:r>
            <a:r>
              <a:rPr lang="zh-CN" altLang="en-US" sz="2800" b="1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专制集权的不断加强                          </a:t>
            </a:r>
            <a:r>
              <a:rPr lang="en-US" altLang="zh-CN" sz="2800" b="1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3</a:t>
            </a:r>
            <a:r>
              <a:rPr lang="zh-CN" altLang="en-US" sz="2800" b="1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（明</a:t>
            </a:r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）</a:t>
            </a:r>
            <a:endParaRPr lang="zh-CN" altLang="en-US" sz="2800"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sp>
        <p:nvSpPr>
          <p:cNvPr id="36868" name="Rectangle 2"/>
          <p:cNvSpPr>
            <a:spLocks noChangeArrowheads="1"/>
          </p:cNvSpPr>
          <p:nvPr/>
        </p:nvSpPr>
        <p:spPr bwMode="auto">
          <a:xfrm>
            <a:off x="377825" y="4043363"/>
            <a:ext cx="12192000" cy="1814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indent="5334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9pPr>
          </a:lstStyle>
          <a:p>
            <a:r>
              <a:rPr lang="zh-CN" altLang="zh-CN" sz="2800" b="1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问答题：</a:t>
            </a:r>
            <a:r>
              <a:rPr lang="en-US" altLang="zh-CN" sz="2800" b="1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2011</a:t>
            </a:r>
            <a:r>
              <a:rPr lang="zh-CN" altLang="en-US" sz="2800" b="1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年中国古代选官德与才的变化</a:t>
            </a:r>
            <a:endParaRPr lang="zh-CN" altLang="en-US" sz="2800" b="1"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  <a:p>
            <a:pPr eaLnBrk="0" hangingPunct="0"/>
            <a:r>
              <a:rPr lang="zh-CN" altLang="en-US" sz="2800" b="1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             </a:t>
            </a:r>
            <a:r>
              <a:rPr lang="en-US" altLang="zh-CN" sz="2800" b="1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2012</a:t>
            </a:r>
            <a:r>
              <a:rPr lang="zh-CN" altLang="en-US" sz="2800" b="1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年中英建筑的比较</a:t>
            </a:r>
            <a:endParaRPr lang="zh-CN" altLang="en-US" sz="2800" b="1"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  <a:p>
            <a:pPr eaLnBrk="0" hangingPunct="0"/>
            <a:r>
              <a:rPr lang="en-US" altLang="zh-CN" sz="2800" b="1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             2014</a:t>
            </a:r>
            <a:r>
              <a:rPr lang="zh-CN" altLang="en-US" sz="2800" b="1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年东北移民</a:t>
            </a:r>
            <a:endParaRPr lang="zh-CN" altLang="en-US" sz="2800" b="1"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  <a:p>
            <a:pPr eaLnBrk="0" hangingPunct="0"/>
            <a:r>
              <a:rPr lang="en-US" altLang="zh-CN" sz="2800" b="1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             2017</a:t>
            </a:r>
            <a:r>
              <a:rPr lang="zh-CN" altLang="en-US" sz="2800" b="1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年荷兰入侵台湾及郑成功收复台湾促进国家统一</a:t>
            </a:r>
            <a:endParaRPr lang="zh-CN" altLang="en-US" sz="2800" b="1"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03632" y="772543"/>
            <a:ext cx="12432792" cy="25533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sz="3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sz="3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2014.</a:t>
            </a:r>
            <a:r>
              <a:rPr sz="3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全国新课标Ⅱ卷）</a:t>
            </a:r>
            <a:r>
              <a:rPr sz="32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明初废丞相、设顾问性质的内阁大学士， </a:t>
            </a:r>
          </a:p>
          <a:p>
            <a:r>
              <a:rPr sz="32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严防权臣乱政。明中后期严嵩、张居正等内阁首辅操纵朝政，权</a:t>
            </a:r>
          </a:p>
          <a:p>
            <a:r>
              <a:rPr sz="32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倾一时。这表明(　　)</a:t>
            </a:r>
          </a:p>
          <a:p>
            <a:r>
              <a:rPr lang="zh-CN" altLang="zh-CN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A．皇权渐趋衰弱		      B．君主集权加强</a:t>
            </a:r>
          </a:p>
          <a:p>
            <a:r>
              <a:rPr lang="zh-CN" altLang="zh-CN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C．内阁取代六部	             D．首辅权力失控</a:t>
            </a:r>
          </a:p>
        </p:txBody>
      </p:sp>
      <p:sp>
        <p:nvSpPr>
          <p:cNvPr id="2" name="矩形 1"/>
          <p:cNvSpPr/>
          <p:nvPr/>
        </p:nvSpPr>
        <p:spPr>
          <a:xfrm>
            <a:off x="381000" y="3326130"/>
            <a:ext cx="11567160" cy="25533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（原创）</a:t>
            </a:r>
            <a:r>
              <a:rPr lang="zh-CN" altLang="zh-CN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黄仁宇在《万历十五年》中写道“时年</a:t>
            </a:r>
            <a:r>
              <a:rPr lang="en-US" altLang="zh-CN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24</a:t>
            </a:r>
            <a:r>
              <a:rPr lang="zh-CN" altLang="zh-CN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岁的万历皇</a:t>
            </a:r>
            <a:endParaRPr lang="en-US" altLang="zh-CN" sz="3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zh-CN" altLang="zh-CN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帝，一方面依赖内阁，另一方面又以司礼监</a:t>
            </a:r>
            <a:r>
              <a:rPr lang="zh-CN" altLang="zh-CN" sz="3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太监</a:t>
            </a:r>
            <a:r>
              <a:rPr lang="zh-CN" altLang="zh-CN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加以牵制，后</a:t>
            </a:r>
            <a:endParaRPr lang="en-US" altLang="zh-CN" sz="3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zh-CN" altLang="zh-CN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来创造了近</a:t>
            </a:r>
            <a:r>
              <a:rPr lang="en-US" altLang="zh-CN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30</a:t>
            </a:r>
            <a:r>
              <a:rPr lang="zh-CN" altLang="zh-CN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年不上朝的”荒诞奇迹。这反映了</a:t>
            </a:r>
          </a:p>
          <a:p>
            <a:r>
              <a:rPr lang="en-US" altLang="zh-CN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  A. </a:t>
            </a:r>
            <a:r>
              <a:rPr lang="zh-CN" altLang="zh-CN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专制皇权空前强化</a:t>
            </a:r>
            <a:r>
              <a:rPr lang="en-US" altLang="zh-CN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         B. </a:t>
            </a:r>
            <a:r>
              <a:rPr lang="zh-CN" altLang="zh-CN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皇帝与司礼监关系密切</a:t>
            </a:r>
          </a:p>
          <a:p>
            <a:r>
              <a:rPr lang="en-US" altLang="zh-CN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  C. </a:t>
            </a:r>
            <a:r>
              <a:rPr lang="zh-CN" altLang="zh-CN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中央集权大大加强</a:t>
            </a:r>
            <a:r>
              <a:rPr lang="en-US" altLang="zh-CN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         D. </a:t>
            </a:r>
            <a:r>
              <a:rPr lang="zh-CN" altLang="zh-CN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内阁与司礼监互相牵制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03632" y="772543"/>
            <a:ext cx="12088368" cy="31692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latinLnBrk="0" hangingPunct="1">
              <a:lnSpc>
                <a:spcPct val="125000"/>
              </a:lnSpc>
            </a:pPr>
            <a:r>
              <a:rPr lang="zh-CN" altLang="en-US" sz="3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sz="3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2017.</a:t>
            </a:r>
            <a:r>
              <a:rPr sz="3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全国新课标Ⅱ卷</a:t>
            </a:r>
            <a:r>
              <a:rPr lang="zh-CN" altLang="en-US" sz="3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r>
              <a:rPr lang="zh-CN" altLang="zh-CN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明初朱元璋严禁宦官读书识字，但中后 </a:t>
            </a:r>
          </a:p>
          <a:p>
            <a:pPr eaLnBrk="1" latinLnBrk="0" hangingPunct="1">
              <a:lnSpc>
                <a:spcPct val="125000"/>
              </a:lnSpc>
            </a:pPr>
            <a:r>
              <a:rPr lang="zh-CN" altLang="zh-CN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期</a:t>
            </a:r>
            <a:r>
              <a:rPr lang="zh-CN" altLang="zh-CN" sz="3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宦官</a:t>
            </a:r>
            <a:r>
              <a:rPr lang="zh-CN" altLang="zh-CN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读书识字逐渐制度化，士大夫甚至有针对性地编纂适合宦 </a:t>
            </a:r>
          </a:p>
          <a:p>
            <a:pPr eaLnBrk="1" latinLnBrk="0" hangingPunct="1">
              <a:lnSpc>
                <a:spcPct val="125000"/>
              </a:lnSpc>
            </a:pPr>
            <a:r>
              <a:rPr lang="zh-CN" altLang="zh-CN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官学习的读本。由此可以推知，明代中后期</a:t>
            </a:r>
          </a:p>
          <a:p>
            <a:pPr lvl="0" eaLnBrk="1" latinLnBrk="0" hangingPunct="1">
              <a:lnSpc>
                <a:spcPct val="125000"/>
              </a:lnSpc>
            </a:pPr>
            <a:r>
              <a:rPr lang="en-US" altLang="zh-CN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A.</a:t>
            </a:r>
            <a:r>
              <a:rPr lang="zh-CN" altLang="zh-CN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中枢决策过程发生异变</a:t>
            </a:r>
            <a:r>
              <a:rPr lang="en-US" altLang="zh-CN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      B.</a:t>
            </a:r>
            <a:r>
              <a:rPr lang="zh-CN" altLang="zh-CN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皇帝权力日趋衰落</a:t>
            </a:r>
          </a:p>
          <a:p>
            <a:pPr eaLnBrk="1" latinLnBrk="0" hangingPunct="1">
              <a:lnSpc>
                <a:spcPct val="125000"/>
              </a:lnSpc>
            </a:pPr>
            <a:r>
              <a:rPr lang="en-US" altLang="zh-CN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C.</a:t>
            </a:r>
            <a:r>
              <a:rPr lang="zh-CN" altLang="zh-CN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内阁议政功能已经丧失</a:t>
            </a:r>
            <a:r>
              <a:rPr lang="en-US" altLang="zh-CN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      D.</a:t>
            </a:r>
            <a:r>
              <a:rPr lang="zh-CN" altLang="zh-CN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宦官掌握决策权力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1"/>
          <p:cNvSpPr>
            <a:spLocks noChangeArrowheads="1"/>
          </p:cNvSpPr>
          <p:nvPr/>
        </p:nvSpPr>
        <p:spPr bwMode="auto">
          <a:xfrm>
            <a:off x="1812925" y="1065213"/>
            <a:ext cx="12192000" cy="3970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9pPr>
          </a:lstStyle>
          <a:p>
            <a:pPr eaLnBrk="0" hangingPunct="0"/>
            <a:r>
              <a:rPr lang="en-US" altLang="zh-CN" sz="2800" b="1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2011</a:t>
            </a:r>
            <a:r>
              <a:rPr lang="zh-CN" altLang="en-US" sz="2800" b="1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年</a:t>
            </a:r>
          </a:p>
          <a:p>
            <a:pPr eaLnBrk="0" hangingPunct="0"/>
            <a:r>
              <a:rPr lang="en-US" altLang="zh-CN" sz="2800" b="1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(1)</a:t>
            </a:r>
            <a:r>
              <a:rPr lang="zh-CN" altLang="en-US" sz="2800" b="1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指出旗、盟与草原传统部落、部落联盟的区别。（</a:t>
            </a:r>
            <a:r>
              <a:rPr lang="en-US" altLang="zh-CN" sz="2800" b="1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5</a:t>
            </a:r>
            <a:r>
              <a:rPr lang="zh-CN" altLang="en-US" sz="2800" b="1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分）</a:t>
            </a:r>
          </a:p>
          <a:p>
            <a:pPr eaLnBrk="0" hangingPunct="0"/>
            <a:r>
              <a:rPr lang="en-US" altLang="zh-CN" sz="2800" b="1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(2)</a:t>
            </a:r>
            <a:r>
              <a:rPr lang="zh-CN" altLang="en-US" sz="2800" b="1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简析盟旗制度的历史作用。（</a:t>
            </a:r>
            <a:r>
              <a:rPr lang="en-US" altLang="zh-CN" sz="2800" b="1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10</a:t>
            </a:r>
            <a:r>
              <a:rPr lang="zh-CN" altLang="en-US" sz="2800" b="1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分）</a:t>
            </a:r>
          </a:p>
          <a:p>
            <a:pPr eaLnBrk="0" hangingPunct="0"/>
            <a:r>
              <a:rPr lang="en-US" altLang="zh-CN" sz="2800" b="1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2016.1</a:t>
            </a:r>
            <a:endParaRPr lang="en-US" altLang="zh-CN" sz="2800" b="1"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  <a:p>
            <a:pPr eaLnBrk="0" hangingPunct="0"/>
            <a:r>
              <a:rPr lang="zh-CN" altLang="en-US" sz="2800" b="1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（</a:t>
            </a:r>
            <a:r>
              <a:rPr lang="en-US" altLang="zh-CN" sz="2800" b="1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</a:t>
            </a:r>
            <a:r>
              <a:rPr lang="zh-CN" altLang="en-US" sz="2800" b="1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）根据材料并结合所学知识，概括唐太宗时谱牒改革的内容。</a:t>
            </a:r>
            <a:endParaRPr lang="zh-CN" altLang="en-US" sz="2800" b="1"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  <a:p>
            <a:pPr eaLnBrk="0" hangingPunct="0"/>
            <a:r>
              <a:rPr lang="zh-CN" altLang="en-US" sz="2800" b="1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（</a:t>
            </a:r>
            <a:r>
              <a:rPr lang="en-US" altLang="zh-CN" sz="2800" b="1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r>
              <a:rPr lang="zh-CN" altLang="en-US" sz="2800" b="1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）根据材料并结合所学知识，简析唐太宗时谱牒改革的作用。</a:t>
            </a:r>
            <a:endParaRPr lang="zh-CN" altLang="en-US" sz="2800" b="1"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  <a:p>
            <a:pPr eaLnBrk="0" hangingPunct="0"/>
            <a:r>
              <a:rPr lang="en-US" altLang="zh-CN" sz="2800" b="1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2017.3</a:t>
            </a:r>
            <a:endParaRPr lang="en-US" altLang="zh-CN" sz="2800" b="1"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  <a:p>
            <a:pPr eaLnBrk="0" hangingPunct="0"/>
            <a:r>
              <a:rPr lang="zh-CN" altLang="en-US" sz="2800" b="1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（</a:t>
            </a:r>
            <a:r>
              <a:rPr lang="en-US" altLang="zh-CN" sz="2800" b="1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</a:t>
            </a:r>
            <a:r>
              <a:rPr lang="zh-CN" altLang="en-US" sz="2800" b="1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）根据材料，概括隋代法律制度改革的特点。（</a:t>
            </a:r>
            <a:r>
              <a:rPr lang="en-US" altLang="zh-CN" sz="2800" b="1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7</a:t>
            </a:r>
            <a:r>
              <a:rPr lang="zh-CN" altLang="en-US" sz="2800" b="1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分）</a:t>
            </a:r>
            <a:endParaRPr lang="zh-CN" altLang="en-US" sz="2800" b="1"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  <a:p>
            <a:pPr eaLnBrk="0" hangingPunct="0"/>
            <a:r>
              <a:rPr lang="zh-CN" altLang="en-US" sz="2800" b="1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（</a:t>
            </a:r>
            <a:r>
              <a:rPr lang="en-US" altLang="zh-CN" sz="2800" b="1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r>
              <a:rPr lang="zh-CN" altLang="en-US" sz="2800" b="1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）根据材料并结合所学知识，简析隋代</a:t>
            </a:r>
            <a:r>
              <a:rPr lang="en-US" altLang="zh-CN" sz="2800" b="1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《</a:t>
            </a:r>
            <a:r>
              <a:rPr lang="zh-CN" altLang="en-US" sz="2800" b="1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开皇律</a:t>
            </a:r>
            <a:r>
              <a:rPr lang="en-US" altLang="zh-CN" sz="2800" b="1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》</a:t>
            </a:r>
            <a:r>
              <a:rPr lang="zh-CN" altLang="en-US" sz="2800" b="1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制定的意义</a:t>
            </a:r>
            <a:endParaRPr lang="zh-CN" altLang="en-US" sz="2800" b="1"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grpSp>
        <p:nvGrpSpPr>
          <p:cNvPr id="37891" name="组合 3"/>
          <p:cNvGrpSpPr/>
          <p:nvPr/>
        </p:nvGrpSpPr>
        <p:grpSpPr bwMode="auto">
          <a:xfrm>
            <a:off x="-214313" y="730250"/>
            <a:ext cx="1704976" cy="3559175"/>
            <a:chOff x="996330" y="2377441"/>
            <a:chExt cx="1704667" cy="3559256"/>
          </a:xfrm>
        </p:grpSpPr>
        <p:sp>
          <p:nvSpPr>
            <p:cNvPr id="37892" name="MH_SubTitle_1"/>
            <p:cNvSpPr/>
            <p:nvPr>
              <p:custDataLst>
                <p:tags r:id="rId1"/>
              </p:custDataLst>
            </p:nvPr>
          </p:nvSpPr>
          <p:spPr bwMode="auto">
            <a:xfrm rot="-900000">
              <a:off x="1415480" y="3271830"/>
              <a:ext cx="1285517" cy="2664867"/>
            </a:xfrm>
            <a:custGeom>
              <a:avLst/>
              <a:gdLst>
                <a:gd name="T0" fmla="*/ 0 w 1087280"/>
                <a:gd name="T1" fmla="*/ 0 h 2254625"/>
                <a:gd name="T2" fmla="*/ 1087280 w 1087280"/>
                <a:gd name="T3" fmla="*/ 2254625 h 2254625"/>
              </a:gdLst>
              <a:ahLst/>
              <a:cxnLst/>
              <a:rect l="T0" t="T1" r="T2" b="T3"/>
              <a:pathLst>
                <a:path w="1087280" h="2254625">
                  <a:moveTo>
                    <a:pt x="667816" y="412913"/>
                  </a:moveTo>
                  <a:lnTo>
                    <a:pt x="661379" y="407078"/>
                  </a:lnTo>
                  <a:lnTo>
                    <a:pt x="654942" y="401243"/>
                  </a:lnTo>
                  <a:lnTo>
                    <a:pt x="648230" y="396246"/>
                  </a:lnTo>
                  <a:lnTo>
                    <a:pt x="640959" y="391251"/>
                  </a:lnTo>
                  <a:lnTo>
                    <a:pt x="633691" y="386813"/>
                  </a:lnTo>
                  <a:lnTo>
                    <a:pt x="625865" y="382378"/>
                  </a:lnTo>
                  <a:lnTo>
                    <a:pt x="618041" y="378500"/>
                  </a:lnTo>
                  <a:lnTo>
                    <a:pt x="610775" y="374620"/>
                  </a:lnTo>
                  <a:lnTo>
                    <a:pt x="602117" y="371582"/>
                  </a:lnTo>
                  <a:lnTo>
                    <a:pt x="593739" y="368822"/>
                  </a:lnTo>
                  <a:lnTo>
                    <a:pt x="585641" y="366340"/>
                  </a:lnTo>
                  <a:lnTo>
                    <a:pt x="576430" y="364419"/>
                  </a:lnTo>
                  <a:lnTo>
                    <a:pt x="567778" y="363055"/>
                  </a:lnTo>
                  <a:lnTo>
                    <a:pt x="558569" y="361692"/>
                  </a:lnTo>
                  <a:lnTo>
                    <a:pt x="549362" y="360887"/>
                  </a:lnTo>
                  <a:lnTo>
                    <a:pt x="540436" y="360919"/>
                  </a:lnTo>
                  <a:lnTo>
                    <a:pt x="530953" y="360952"/>
                  </a:lnTo>
                  <a:lnTo>
                    <a:pt x="521472" y="361542"/>
                  </a:lnTo>
                  <a:lnTo>
                    <a:pt x="512831" y="362967"/>
                  </a:lnTo>
                  <a:lnTo>
                    <a:pt x="503911" y="364671"/>
                  </a:lnTo>
                  <a:lnTo>
                    <a:pt x="494992" y="366376"/>
                  </a:lnTo>
                  <a:lnTo>
                    <a:pt x="486913" y="368914"/>
                  </a:lnTo>
                  <a:lnTo>
                    <a:pt x="477998" y="371734"/>
                  </a:lnTo>
                  <a:lnTo>
                    <a:pt x="469923" y="375388"/>
                  </a:lnTo>
                  <a:lnTo>
                    <a:pt x="461847" y="379042"/>
                  </a:lnTo>
                  <a:lnTo>
                    <a:pt x="454330" y="382695"/>
                  </a:lnTo>
                  <a:lnTo>
                    <a:pt x="447095" y="387183"/>
                  </a:lnTo>
                  <a:lnTo>
                    <a:pt x="439581" y="391950"/>
                  </a:lnTo>
                  <a:lnTo>
                    <a:pt x="432628" y="397274"/>
                  </a:lnTo>
                  <a:lnTo>
                    <a:pt x="425395" y="402320"/>
                  </a:lnTo>
                  <a:lnTo>
                    <a:pt x="419001" y="408199"/>
                  </a:lnTo>
                  <a:lnTo>
                    <a:pt x="412887" y="414357"/>
                  </a:lnTo>
                  <a:lnTo>
                    <a:pt x="407052" y="420234"/>
                  </a:lnTo>
                  <a:lnTo>
                    <a:pt x="401218" y="426670"/>
                  </a:lnTo>
                  <a:lnTo>
                    <a:pt x="396224" y="433939"/>
                  </a:lnTo>
                  <a:lnTo>
                    <a:pt x="390950" y="440930"/>
                  </a:lnTo>
                  <a:lnTo>
                    <a:pt x="386515" y="448198"/>
                  </a:lnTo>
                  <a:lnTo>
                    <a:pt x="381801" y="455745"/>
                  </a:lnTo>
                  <a:lnTo>
                    <a:pt x="378202" y="463288"/>
                  </a:lnTo>
                  <a:lnTo>
                    <a:pt x="374606" y="471389"/>
                  </a:lnTo>
                  <a:lnTo>
                    <a:pt x="371010" y="479490"/>
                  </a:lnTo>
                  <a:lnTo>
                    <a:pt x="368532" y="488146"/>
                  </a:lnTo>
                  <a:lnTo>
                    <a:pt x="366051" y="496243"/>
                  </a:lnTo>
                  <a:lnTo>
                    <a:pt x="364133" y="505454"/>
                  </a:lnTo>
                  <a:lnTo>
                    <a:pt x="362770" y="514105"/>
                  </a:lnTo>
                  <a:lnTo>
                    <a:pt x="361129" y="523036"/>
                  </a:lnTo>
                  <a:lnTo>
                    <a:pt x="360884" y="532242"/>
                  </a:lnTo>
                  <a:lnTo>
                    <a:pt x="360919" y="541725"/>
                  </a:lnTo>
                  <a:lnTo>
                    <a:pt x="360952" y="550650"/>
                  </a:lnTo>
                  <a:lnTo>
                    <a:pt x="361823" y="559851"/>
                  </a:lnTo>
                  <a:lnTo>
                    <a:pt x="362973" y="569331"/>
                  </a:lnTo>
                  <a:lnTo>
                    <a:pt x="364400" y="577972"/>
                  </a:lnTo>
                  <a:lnTo>
                    <a:pt x="366942" y="586610"/>
                  </a:lnTo>
                  <a:lnTo>
                    <a:pt x="368926" y="595250"/>
                  </a:lnTo>
                  <a:lnTo>
                    <a:pt x="371746" y="603608"/>
                  </a:lnTo>
                  <a:lnTo>
                    <a:pt x="375402" y="611683"/>
                  </a:lnTo>
                  <a:lnTo>
                    <a:pt x="378777" y="619482"/>
                  </a:lnTo>
                  <a:lnTo>
                    <a:pt x="382711" y="627278"/>
                  </a:lnTo>
                  <a:lnTo>
                    <a:pt x="387202" y="635072"/>
                  </a:lnTo>
                  <a:lnTo>
                    <a:pt x="391692" y="642308"/>
                  </a:lnTo>
                  <a:lnTo>
                    <a:pt x="397017" y="649263"/>
                  </a:lnTo>
                  <a:lnTo>
                    <a:pt x="401784" y="656219"/>
                  </a:lnTo>
                  <a:lnTo>
                    <a:pt x="407665" y="662614"/>
                  </a:lnTo>
                  <a:lnTo>
                    <a:pt x="413824" y="668729"/>
                  </a:lnTo>
                  <a:lnTo>
                    <a:pt x="419983" y="674844"/>
                  </a:lnTo>
                  <a:lnTo>
                    <a:pt x="426419" y="680679"/>
                  </a:lnTo>
                  <a:lnTo>
                    <a:pt x="433689" y="685674"/>
                  </a:lnTo>
                  <a:lnTo>
                    <a:pt x="440682" y="690949"/>
                  </a:lnTo>
                  <a:lnTo>
                    <a:pt x="448230" y="695664"/>
                  </a:lnTo>
                  <a:lnTo>
                    <a:pt x="455496" y="699544"/>
                  </a:lnTo>
                  <a:lnTo>
                    <a:pt x="463320" y="703422"/>
                  </a:lnTo>
                  <a:lnTo>
                    <a:pt x="471422" y="707020"/>
                  </a:lnTo>
                  <a:lnTo>
                    <a:pt x="479524" y="710617"/>
                  </a:lnTo>
                  <a:lnTo>
                    <a:pt x="487902" y="713378"/>
                  </a:lnTo>
                  <a:lnTo>
                    <a:pt x="496836" y="715578"/>
                  </a:lnTo>
                  <a:lnTo>
                    <a:pt x="504931" y="717502"/>
                  </a:lnTo>
                  <a:lnTo>
                    <a:pt x="514143" y="719423"/>
                  </a:lnTo>
                  <a:lnTo>
                    <a:pt x="523070" y="719950"/>
                  </a:lnTo>
                  <a:lnTo>
                    <a:pt x="532558" y="721032"/>
                  </a:lnTo>
                  <a:lnTo>
                    <a:pt x="541763" y="721279"/>
                  </a:lnTo>
                  <a:lnTo>
                    <a:pt x="550966" y="720968"/>
                  </a:lnTo>
                  <a:lnTo>
                    <a:pt x="559889" y="720379"/>
                  </a:lnTo>
                  <a:lnTo>
                    <a:pt x="569089" y="718953"/>
                  </a:lnTo>
                  <a:lnTo>
                    <a:pt x="577730" y="717528"/>
                  </a:lnTo>
                  <a:lnTo>
                    <a:pt x="586647" y="715266"/>
                  </a:lnTo>
                  <a:lnTo>
                    <a:pt x="595006" y="713006"/>
                  </a:lnTo>
                  <a:lnTo>
                    <a:pt x="603363" y="710187"/>
                  </a:lnTo>
                  <a:lnTo>
                    <a:pt x="611719" y="706811"/>
                  </a:lnTo>
                  <a:lnTo>
                    <a:pt x="619514" y="702879"/>
                  </a:lnTo>
                  <a:lnTo>
                    <a:pt x="627032" y="699227"/>
                  </a:lnTo>
                  <a:lnTo>
                    <a:pt x="634825" y="694737"/>
                  </a:lnTo>
                  <a:lnTo>
                    <a:pt x="641780" y="689972"/>
                  </a:lnTo>
                  <a:lnTo>
                    <a:pt x="649293" y="685204"/>
                  </a:lnTo>
                  <a:lnTo>
                    <a:pt x="655967" y="679602"/>
                  </a:lnTo>
                  <a:lnTo>
                    <a:pt x="662640" y="674001"/>
                  </a:lnTo>
                  <a:lnTo>
                    <a:pt x="668756" y="668401"/>
                  </a:lnTo>
                  <a:lnTo>
                    <a:pt x="674590" y="661965"/>
                  </a:lnTo>
                  <a:lnTo>
                    <a:pt x="680143" y="655252"/>
                  </a:lnTo>
                  <a:lnTo>
                    <a:pt x="685697" y="648539"/>
                  </a:lnTo>
                  <a:lnTo>
                    <a:pt x="690411" y="640992"/>
                  </a:lnTo>
                  <a:lnTo>
                    <a:pt x="695405" y="633722"/>
                  </a:lnTo>
                  <a:lnTo>
                    <a:pt x="699561" y="626177"/>
                  </a:lnTo>
                  <a:lnTo>
                    <a:pt x="703159" y="618634"/>
                  </a:lnTo>
                  <a:lnTo>
                    <a:pt x="707035" y="610810"/>
                  </a:lnTo>
                  <a:lnTo>
                    <a:pt x="710351" y="602431"/>
                  </a:lnTo>
                  <a:lnTo>
                    <a:pt x="713388" y="593774"/>
                  </a:lnTo>
                  <a:lnTo>
                    <a:pt x="715588" y="585399"/>
                  </a:lnTo>
                  <a:lnTo>
                    <a:pt x="717509" y="576746"/>
                  </a:lnTo>
                  <a:lnTo>
                    <a:pt x="719149" y="567814"/>
                  </a:lnTo>
                  <a:lnTo>
                    <a:pt x="720232" y="558885"/>
                  </a:lnTo>
                  <a:lnTo>
                    <a:pt x="721035" y="549678"/>
                  </a:lnTo>
                  <a:lnTo>
                    <a:pt x="721280" y="540473"/>
                  </a:lnTo>
                  <a:lnTo>
                    <a:pt x="720967" y="531270"/>
                  </a:lnTo>
                  <a:lnTo>
                    <a:pt x="719817" y="521790"/>
                  </a:lnTo>
                  <a:lnTo>
                    <a:pt x="718948" y="513147"/>
                  </a:lnTo>
                  <a:lnTo>
                    <a:pt x="716962" y="503949"/>
                  </a:lnTo>
                  <a:lnTo>
                    <a:pt x="715535" y="495308"/>
                  </a:lnTo>
                  <a:lnTo>
                    <a:pt x="712715" y="486950"/>
                  </a:lnTo>
                  <a:lnTo>
                    <a:pt x="709895" y="478592"/>
                  </a:lnTo>
                  <a:lnTo>
                    <a:pt x="706796" y="469956"/>
                  </a:lnTo>
                  <a:lnTo>
                    <a:pt x="702584" y="462440"/>
                  </a:lnTo>
                  <a:lnTo>
                    <a:pt x="698650" y="454644"/>
                  </a:lnTo>
                  <a:lnTo>
                    <a:pt x="694719" y="447406"/>
                  </a:lnTo>
                  <a:lnTo>
                    <a:pt x="689950" y="439891"/>
                  </a:lnTo>
                  <a:lnTo>
                    <a:pt x="684902" y="432657"/>
                  </a:lnTo>
                  <a:lnTo>
                    <a:pt x="679577" y="425702"/>
                  </a:lnTo>
                  <a:lnTo>
                    <a:pt x="673696" y="419308"/>
                  </a:lnTo>
                  <a:lnTo>
                    <a:pt x="667816" y="412913"/>
                  </a:lnTo>
                  <a:close/>
                  <a:moveTo>
                    <a:pt x="539108" y="0"/>
                  </a:moveTo>
                  <a:lnTo>
                    <a:pt x="1081639" y="538663"/>
                  </a:lnTo>
                  <a:lnTo>
                    <a:pt x="1087280" y="2071033"/>
                  </a:lnTo>
                  <a:lnTo>
                    <a:pt x="1086784" y="2087770"/>
                  </a:lnTo>
                  <a:lnTo>
                    <a:pt x="1085446" y="2103115"/>
                  </a:lnTo>
                  <a:lnTo>
                    <a:pt x="1082988" y="2117349"/>
                  </a:lnTo>
                  <a:lnTo>
                    <a:pt x="1079690" y="2130748"/>
                  </a:lnTo>
                  <a:lnTo>
                    <a:pt x="1075552" y="2143314"/>
                  </a:lnTo>
                  <a:lnTo>
                    <a:pt x="1070853" y="2154766"/>
                  </a:lnTo>
                  <a:lnTo>
                    <a:pt x="1065593" y="2165662"/>
                  </a:lnTo>
                  <a:lnTo>
                    <a:pt x="1059494" y="2175724"/>
                  </a:lnTo>
                  <a:lnTo>
                    <a:pt x="1052835" y="2185231"/>
                  </a:lnTo>
                  <a:lnTo>
                    <a:pt x="1045892" y="2193344"/>
                  </a:lnTo>
                  <a:lnTo>
                    <a:pt x="1038389" y="2200901"/>
                  </a:lnTo>
                  <a:lnTo>
                    <a:pt x="1030884" y="2207900"/>
                  </a:lnTo>
                  <a:lnTo>
                    <a:pt x="1022819" y="2214343"/>
                  </a:lnTo>
                  <a:lnTo>
                    <a:pt x="1014472" y="2219950"/>
                  </a:lnTo>
                  <a:lnTo>
                    <a:pt x="1006123" y="2225000"/>
                  </a:lnTo>
                  <a:lnTo>
                    <a:pt x="997492" y="2229214"/>
                  </a:lnTo>
                  <a:lnTo>
                    <a:pt x="989419" y="2233426"/>
                  </a:lnTo>
                  <a:lnTo>
                    <a:pt x="980786" y="2237082"/>
                  </a:lnTo>
                  <a:lnTo>
                    <a:pt x="972708" y="2240178"/>
                  </a:lnTo>
                  <a:lnTo>
                    <a:pt x="964349" y="2242438"/>
                  </a:lnTo>
                  <a:lnTo>
                    <a:pt x="957105" y="2244695"/>
                  </a:lnTo>
                  <a:lnTo>
                    <a:pt x="949582" y="2246673"/>
                  </a:lnTo>
                  <a:lnTo>
                    <a:pt x="935646" y="2249511"/>
                  </a:lnTo>
                  <a:lnTo>
                    <a:pt x="924216" y="2250945"/>
                  </a:lnTo>
                  <a:lnTo>
                    <a:pt x="915572" y="2251812"/>
                  </a:lnTo>
                  <a:lnTo>
                    <a:pt x="907485" y="2252119"/>
                  </a:lnTo>
                  <a:lnTo>
                    <a:pt x="186205" y="2254625"/>
                  </a:lnTo>
                  <a:lnTo>
                    <a:pt x="170304" y="2253843"/>
                  </a:lnTo>
                  <a:lnTo>
                    <a:pt x="154680" y="2252782"/>
                  </a:lnTo>
                  <a:lnTo>
                    <a:pt x="140724" y="2250041"/>
                  </a:lnTo>
                  <a:lnTo>
                    <a:pt x="127326" y="2247298"/>
                  </a:lnTo>
                  <a:lnTo>
                    <a:pt x="114759" y="2243158"/>
                  </a:lnTo>
                  <a:lnTo>
                    <a:pt x="103028" y="2238736"/>
                  </a:lnTo>
                  <a:lnTo>
                    <a:pt x="92129" y="2232917"/>
                  </a:lnTo>
                  <a:lnTo>
                    <a:pt x="82345" y="2227093"/>
                  </a:lnTo>
                  <a:lnTo>
                    <a:pt x="73115" y="2220153"/>
                  </a:lnTo>
                  <a:lnTo>
                    <a:pt x="64723" y="2213488"/>
                  </a:lnTo>
                  <a:lnTo>
                    <a:pt x="57165" y="2205983"/>
                  </a:lnTo>
                  <a:lnTo>
                    <a:pt x="50442" y="2198197"/>
                  </a:lnTo>
                  <a:lnTo>
                    <a:pt x="43997" y="2190130"/>
                  </a:lnTo>
                  <a:lnTo>
                    <a:pt x="38388" y="2181782"/>
                  </a:lnTo>
                  <a:lnTo>
                    <a:pt x="33059" y="2173712"/>
                  </a:lnTo>
                  <a:lnTo>
                    <a:pt x="28565" y="2165360"/>
                  </a:lnTo>
                  <a:lnTo>
                    <a:pt x="24630" y="2157006"/>
                  </a:lnTo>
                  <a:lnTo>
                    <a:pt x="21250" y="2148092"/>
                  </a:lnTo>
                  <a:lnTo>
                    <a:pt x="18152" y="2140014"/>
                  </a:lnTo>
                  <a:lnTo>
                    <a:pt x="15334" y="2132215"/>
                  </a:lnTo>
                  <a:lnTo>
                    <a:pt x="13074" y="2124412"/>
                  </a:lnTo>
                  <a:lnTo>
                    <a:pt x="11372" y="2116609"/>
                  </a:lnTo>
                  <a:lnTo>
                    <a:pt x="8533" y="2103230"/>
                  </a:lnTo>
                  <a:lnTo>
                    <a:pt x="6816" y="2091522"/>
                  </a:lnTo>
                  <a:lnTo>
                    <a:pt x="6226" y="2082598"/>
                  </a:lnTo>
                  <a:lnTo>
                    <a:pt x="5641" y="2075348"/>
                  </a:lnTo>
                  <a:lnTo>
                    <a:pt x="0" y="542979"/>
                  </a:lnTo>
                  <a:lnTo>
                    <a:pt x="539108" y="0"/>
                  </a:lnTo>
                  <a:close/>
                </a:path>
              </a:pathLst>
            </a:custGeom>
            <a:solidFill>
              <a:srgbClr val="1755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8000" tIns="576000" rIns="108000" bIns="0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0030101010101" pitchFamily="49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0030101010101" pitchFamily="49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0030101010101" pitchFamily="49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0030101010101" pitchFamily="49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0030101010101" pitchFamily="49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0030101010101" pitchFamily="49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0030101010101" pitchFamily="49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0030101010101" pitchFamily="49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0030101010101" pitchFamily="49" charset="-122"/>
                </a:defRPr>
              </a:lvl9pPr>
            </a:lstStyle>
            <a:p>
              <a:pPr algn="ctr">
                <a:lnSpc>
                  <a:spcPct val="110000"/>
                </a:lnSpc>
              </a:pPr>
              <a:r>
                <a:rPr lang="zh-CN" altLang="en-US" sz="3200" b="1" dirty="0">
                  <a:solidFill>
                    <a:srgbClr val="FFFFFF"/>
                  </a:solidFill>
                </a:rPr>
                <a:t>选修</a:t>
              </a:r>
              <a:endParaRPr lang="en-US" altLang="zh-CN" sz="3200" b="1" dirty="0">
                <a:solidFill>
                  <a:srgbClr val="FFFFFF"/>
                </a:solidFill>
              </a:endParaRPr>
            </a:p>
            <a:p>
              <a:pPr algn="ctr">
                <a:lnSpc>
                  <a:spcPct val="110000"/>
                </a:lnSpc>
              </a:pPr>
              <a:r>
                <a:rPr lang="zh-CN" altLang="en-US" sz="3200" b="1" dirty="0">
                  <a:solidFill>
                    <a:srgbClr val="FFFFFF"/>
                  </a:solidFill>
                </a:rPr>
                <a:t>（</a:t>
              </a:r>
              <a:r>
                <a:rPr lang="en-US" altLang="zh-CN" sz="3200" b="1" dirty="0">
                  <a:solidFill>
                    <a:srgbClr val="FFFFFF"/>
                  </a:solidFill>
                </a:rPr>
                <a:t>3</a:t>
              </a:r>
              <a:r>
                <a:rPr lang="zh-CN" altLang="en-US" sz="3200" b="1" dirty="0">
                  <a:solidFill>
                    <a:srgbClr val="FFFFFF"/>
                  </a:solidFill>
                </a:rPr>
                <a:t>）</a:t>
              </a:r>
              <a:endParaRPr lang="en-US" altLang="da-DK" sz="3200" b="1" dirty="0">
                <a:solidFill>
                  <a:srgbClr val="FFFFFF"/>
                </a:solidFill>
              </a:endParaRPr>
            </a:p>
          </p:txBody>
        </p:sp>
        <p:sp>
          <p:nvSpPr>
            <p:cNvPr id="6" name="任意多边形: 形状 8"/>
            <p:cNvSpPr/>
            <p:nvPr/>
          </p:nvSpPr>
          <p:spPr>
            <a:xfrm>
              <a:off x="996330" y="2644147"/>
              <a:ext cx="944392" cy="1308130"/>
            </a:xfrm>
            <a:custGeom>
              <a:avLst/>
              <a:gdLst>
                <a:gd name="connsiteX0" fmla="*/ 171288 w 799163"/>
                <a:gd name="connsiteY0" fmla="*/ 0 h 1107015"/>
                <a:gd name="connsiteX1" fmla="*/ 30612 w 799163"/>
                <a:gd name="connsiteY1" fmla="*/ 562707 h 1107015"/>
                <a:gd name="connsiteX2" fmla="*/ 691793 w 799163"/>
                <a:gd name="connsiteY2" fmla="*/ 1083212 h 1107015"/>
                <a:gd name="connsiteX3" fmla="*/ 790267 w 799163"/>
                <a:gd name="connsiteY3" fmla="*/ 970670 h 1107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99163" h="1107015">
                  <a:moveTo>
                    <a:pt x="171288" y="0"/>
                  </a:moveTo>
                  <a:cubicBezTo>
                    <a:pt x="57574" y="191086"/>
                    <a:pt x="-56139" y="382172"/>
                    <a:pt x="30612" y="562707"/>
                  </a:cubicBezTo>
                  <a:cubicBezTo>
                    <a:pt x="117363" y="743242"/>
                    <a:pt x="565184" y="1015218"/>
                    <a:pt x="691793" y="1083212"/>
                  </a:cubicBezTo>
                  <a:cubicBezTo>
                    <a:pt x="818402" y="1151206"/>
                    <a:pt x="804334" y="1060938"/>
                    <a:pt x="790267" y="970670"/>
                  </a:cubicBezTo>
                </a:path>
              </a:pathLst>
            </a:cu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7" name="任意多边形: 形状 9"/>
            <p:cNvSpPr/>
            <p:nvPr/>
          </p:nvSpPr>
          <p:spPr>
            <a:xfrm>
              <a:off x="1297901" y="2610809"/>
              <a:ext cx="723769" cy="796943"/>
            </a:xfrm>
            <a:custGeom>
              <a:avLst/>
              <a:gdLst>
                <a:gd name="connsiteX0" fmla="*/ 576775 w 611529"/>
                <a:gd name="connsiteY0" fmla="*/ 675249 h 675249"/>
                <a:gd name="connsiteX1" fmla="*/ 548640 w 611529"/>
                <a:gd name="connsiteY1" fmla="*/ 196948 h 675249"/>
                <a:gd name="connsiteX2" fmla="*/ 0 w 611529"/>
                <a:gd name="connsiteY2" fmla="*/ 0 h 6752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11529" h="675249">
                  <a:moveTo>
                    <a:pt x="576775" y="675249"/>
                  </a:moveTo>
                  <a:cubicBezTo>
                    <a:pt x="610772" y="492369"/>
                    <a:pt x="644769" y="309489"/>
                    <a:pt x="548640" y="196948"/>
                  </a:cubicBezTo>
                  <a:cubicBezTo>
                    <a:pt x="452511" y="84407"/>
                    <a:pt x="226255" y="42203"/>
                    <a:pt x="0" y="0"/>
                  </a:cubicBezTo>
                </a:path>
              </a:pathLst>
            </a:cu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8" name="椭圆 7"/>
            <p:cNvSpPr/>
            <p:nvPr/>
          </p:nvSpPr>
          <p:spPr>
            <a:xfrm>
              <a:off x="996330" y="2377441"/>
              <a:ext cx="431723" cy="431810"/>
            </a:xfrm>
            <a:prstGeom prst="ellipse">
              <a:avLst/>
            </a:prstGeom>
            <a:solidFill>
              <a:srgbClr val="1755AB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zh-CN" b="1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第一单元 中国古代的思想与科技</a:t>
            </a:r>
            <a:endParaRPr lang="zh-CN" altLang="en-US">
              <a:cs typeface="Times New Roman" panose="02020603050405020304" pitchFamily="18" charset="0"/>
            </a:endParaRPr>
          </a:p>
        </p:txBody>
      </p:sp>
      <p:sp>
        <p:nvSpPr>
          <p:cNvPr id="38915" name="Rectangle 1"/>
          <p:cNvSpPr>
            <a:spLocks noChangeArrowheads="1"/>
          </p:cNvSpPr>
          <p:nvPr/>
        </p:nvSpPr>
        <p:spPr bwMode="auto">
          <a:xfrm>
            <a:off x="838200" y="2193925"/>
            <a:ext cx="12192000" cy="310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indent="2667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9pPr>
          </a:lstStyle>
          <a:p>
            <a:pPr eaLnBrk="0" hangingPunct="0"/>
            <a:r>
              <a:rPr lang="en-US" altLang="zh-CN" sz="2800" b="1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1.</a:t>
            </a:r>
            <a:r>
              <a:rPr lang="zh-CN" altLang="en-US" sz="2800" b="1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孔子与老子</a:t>
            </a:r>
            <a:endParaRPr lang="zh-CN" altLang="en-US" sz="2800" b="1"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  <a:p>
            <a:pPr eaLnBrk="0" hangingPunct="0"/>
            <a:r>
              <a:rPr lang="en-US" altLang="zh-CN" sz="2800" b="1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2.</a:t>
            </a:r>
            <a:r>
              <a:rPr lang="zh-CN" altLang="en-US" sz="2800" b="1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战国时期的百家争鸣   </a:t>
            </a:r>
            <a:endParaRPr lang="zh-CN" altLang="en-US" sz="2800" b="1"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  <a:p>
            <a:pPr eaLnBrk="0" hangingPunct="0"/>
            <a:r>
              <a:rPr lang="en-US" altLang="zh-CN" sz="2800" b="1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3.</a:t>
            </a:r>
            <a:r>
              <a:rPr lang="zh-CN" altLang="en-US" sz="2800" b="1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汉代思想的大一统        </a:t>
            </a:r>
            <a:r>
              <a:rPr lang="en-US" altLang="zh-CN" sz="2800" b="1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4</a:t>
            </a:r>
            <a:endParaRPr lang="en-US" altLang="zh-CN" sz="2800" b="1"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  <a:p>
            <a:pPr eaLnBrk="0" hangingPunct="0"/>
            <a:r>
              <a:rPr lang="en-US" altLang="zh-CN" sz="2800" b="1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  </a:t>
            </a:r>
            <a:r>
              <a:rPr lang="zh-CN" altLang="en-US" sz="2800" b="1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唐代                            </a:t>
            </a:r>
            <a:r>
              <a:rPr lang="en-US" altLang="zh-CN" sz="2800" b="1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3</a:t>
            </a:r>
            <a:endParaRPr lang="en-US" altLang="zh-CN" sz="2800" b="1"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  <a:p>
            <a:pPr eaLnBrk="0" hangingPunct="0"/>
            <a:r>
              <a:rPr lang="en-US" altLang="zh-CN" sz="2800" b="1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4.</a:t>
            </a:r>
            <a:r>
              <a:rPr lang="zh-CN" altLang="en-US" sz="2800" b="1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宋明理学                     </a:t>
            </a:r>
            <a:r>
              <a:rPr lang="en-US" altLang="zh-CN" sz="2800" b="1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3</a:t>
            </a:r>
            <a:r>
              <a:rPr lang="zh-CN" altLang="en-US" sz="2800" b="1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宋</a:t>
            </a:r>
            <a:r>
              <a:rPr lang="en-US" altLang="zh-CN" sz="2800" b="1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</a:t>
            </a:r>
            <a:r>
              <a:rPr lang="zh-CN" altLang="en-US" sz="2800" b="1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明                          </a:t>
            </a:r>
            <a:endParaRPr lang="zh-CN" altLang="en-US" sz="2800" b="1"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  <a:p>
            <a:pPr eaLnBrk="0" hangingPunct="0"/>
            <a:r>
              <a:rPr lang="en-US" altLang="zh-CN" sz="2800" b="1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5.</a:t>
            </a:r>
            <a:r>
              <a:rPr lang="zh-CN" altLang="en-US" sz="2800" b="1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明清之际的进步思潮</a:t>
            </a:r>
            <a:endParaRPr lang="zh-CN" altLang="en-US" sz="2800" b="1"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  <a:p>
            <a:pPr eaLnBrk="0" hangingPunct="0"/>
            <a:r>
              <a:rPr lang="en-US" altLang="zh-CN" sz="2800" b="1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6.</a:t>
            </a:r>
            <a:r>
              <a:rPr lang="zh-CN" altLang="en-US" sz="2800" b="1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中国古代的科学技术</a:t>
            </a:r>
            <a:endParaRPr lang="zh-CN" altLang="en-US" sz="2800" b="1"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sp>
        <p:nvSpPr>
          <p:cNvPr id="12" name="KSO_Shape"/>
          <p:cNvSpPr/>
          <p:nvPr/>
        </p:nvSpPr>
        <p:spPr bwMode="auto">
          <a:xfrm>
            <a:off x="8289925" y="3089275"/>
            <a:ext cx="1933575" cy="2212975"/>
          </a:xfrm>
          <a:custGeom>
            <a:avLst/>
            <a:gdLst>
              <a:gd name="T0" fmla="*/ 999865 w 1909763"/>
              <a:gd name="T1" fmla="*/ 1903618 h 2187575"/>
              <a:gd name="T2" fmla="*/ 897202 w 1909763"/>
              <a:gd name="T3" fmla="*/ 1854541 h 2187575"/>
              <a:gd name="T4" fmla="*/ 716440 w 1909763"/>
              <a:gd name="T5" fmla="*/ 1869057 h 2187575"/>
              <a:gd name="T6" fmla="*/ 589485 w 1909763"/>
              <a:gd name="T7" fmla="*/ 1888411 h 2187575"/>
              <a:gd name="T8" fmla="*/ 1505697 w 1909763"/>
              <a:gd name="T9" fmla="*/ 1655471 h 2187575"/>
              <a:gd name="T10" fmla="*/ 1402952 w 1909763"/>
              <a:gd name="T11" fmla="*/ 1639573 h 2187575"/>
              <a:gd name="T12" fmla="*/ 1242644 w 1909763"/>
              <a:gd name="T13" fmla="*/ 1639918 h 2187575"/>
              <a:gd name="T14" fmla="*/ 1139210 w 1909763"/>
              <a:gd name="T15" fmla="*/ 1657199 h 2187575"/>
              <a:gd name="T16" fmla="*/ 515499 w 1909763"/>
              <a:gd name="T17" fmla="*/ 1651324 h 2187575"/>
              <a:gd name="T18" fmla="*/ 413726 w 1909763"/>
              <a:gd name="T19" fmla="*/ 1637845 h 2187575"/>
              <a:gd name="T20" fmla="*/ 266853 w 1909763"/>
              <a:gd name="T21" fmla="*/ 1638881 h 2187575"/>
              <a:gd name="T22" fmla="*/ 152508 w 1909763"/>
              <a:gd name="T23" fmla="*/ 1660655 h 2187575"/>
              <a:gd name="T24" fmla="*/ 1601723 w 1909763"/>
              <a:gd name="T25" fmla="*/ 1180293 h 2187575"/>
              <a:gd name="T26" fmla="*/ 1561097 w 1909763"/>
              <a:gd name="T27" fmla="*/ 1156565 h 2187575"/>
              <a:gd name="T28" fmla="*/ 1556930 w 1909763"/>
              <a:gd name="T29" fmla="*/ 1130430 h 2187575"/>
              <a:gd name="T30" fmla="*/ 100471 w 1909763"/>
              <a:gd name="T31" fmla="*/ 1163993 h 2187575"/>
              <a:gd name="T32" fmla="*/ 65322 w 1909763"/>
              <a:gd name="T33" fmla="*/ 1187495 h 2187575"/>
              <a:gd name="T34" fmla="*/ 828565 w 1909763"/>
              <a:gd name="T35" fmla="*/ 832666 h 2187575"/>
              <a:gd name="T36" fmla="*/ 1118067 w 1909763"/>
              <a:gd name="T37" fmla="*/ 718585 h 2187575"/>
              <a:gd name="T38" fmla="*/ 353456 w 1909763"/>
              <a:gd name="T39" fmla="*/ 650399 h 2187575"/>
              <a:gd name="T40" fmla="*/ 486477 w 1909763"/>
              <a:gd name="T41" fmla="*/ 1070518 h 2187575"/>
              <a:gd name="T42" fmla="*/ 276062 w 1909763"/>
              <a:gd name="T43" fmla="*/ 1558701 h 2187575"/>
              <a:gd name="T44" fmla="*/ 98470 w 1909763"/>
              <a:gd name="T45" fmla="*/ 718807 h 2187575"/>
              <a:gd name="T46" fmla="*/ 2764 w 1909763"/>
              <a:gd name="T47" fmla="*/ 772703 h 2187575"/>
              <a:gd name="T48" fmla="*/ 132330 w 1909763"/>
              <a:gd name="T49" fmla="*/ 556079 h 2187575"/>
              <a:gd name="T50" fmla="*/ 1655748 w 1909763"/>
              <a:gd name="T51" fmla="*/ 621781 h 2187575"/>
              <a:gd name="T52" fmla="*/ 1559979 w 1909763"/>
              <a:gd name="T53" fmla="*/ 858258 h 2187575"/>
              <a:gd name="T54" fmla="*/ 1490485 w 1909763"/>
              <a:gd name="T55" fmla="*/ 1169066 h 2187575"/>
              <a:gd name="T56" fmla="*/ 1148548 w 1909763"/>
              <a:gd name="T57" fmla="*/ 1134839 h 2187575"/>
              <a:gd name="T58" fmla="*/ 1191420 w 1909763"/>
              <a:gd name="T59" fmla="*/ 1036999 h 2187575"/>
              <a:gd name="T60" fmla="*/ 1418917 w 1909763"/>
              <a:gd name="T61" fmla="*/ 554711 h 2187575"/>
              <a:gd name="T62" fmla="*/ 1218026 w 1909763"/>
              <a:gd name="T63" fmla="*/ 566823 h 2187575"/>
              <a:gd name="T64" fmla="*/ 1169257 w 1909763"/>
              <a:gd name="T65" fmla="*/ 950549 h 2187575"/>
              <a:gd name="T66" fmla="*/ 597517 w 1909763"/>
              <a:gd name="T67" fmla="*/ 1259949 h 2187575"/>
              <a:gd name="T68" fmla="*/ 420081 w 1909763"/>
              <a:gd name="T69" fmla="*/ 800862 h 2187575"/>
              <a:gd name="T70" fmla="*/ 491332 w 1909763"/>
              <a:gd name="T71" fmla="*/ 531563 h 2187575"/>
              <a:gd name="T72" fmla="*/ 961037 w 1909763"/>
              <a:gd name="T73" fmla="*/ 481436 h 2187575"/>
              <a:gd name="T74" fmla="*/ 1469371 w 1909763"/>
              <a:gd name="T75" fmla="*/ 222977 h 2187575"/>
              <a:gd name="T76" fmla="*/ 1423281 w 1909763"/>
              <a:gd name="T77" fmla="*/ 272444 h 2187575"/>
              <a:gd name="T78" fmla="*/ 1479766 w 1909763"/>
              <a:gd name="T79" fmla="*/ 356849 h 2187575"/>
              <a:gd name="T80" fmla="*/ 1434717 w 1909763"/>
              <a:gd name="T81" fmla="*/ 465469 h 2187575"/>
              <a:gd name="T82" fmla="*/ 1309964 w 1909763"/>
              <a:gd name="T83" fmla="*/ 535000 h 2187575"/>
              <a:gd name="T84" fmla="*/ 1191103 w 1909763"/>
              <a:gd name="T85" fmla="*/ 407700 h 2187575"/>
              <a:gd name="T86" fmla="*/ 1193529 w 1909763"/>
              <a:gd name="T87" fmla="*/ 286973 h 2187575"/>
              <a:gd name="T88" fmla="*/ 1244470 w 1909763"/>
              <a:gd name="T89" fmla="*/ 179737 h 2187575"/>
              <a:gd name="T90" fmla="*/ 482666 w 1909763"/>
              <a:gd name="T91" fmla="*/ 214675 h 2187575"/>
              <a:gd name="T92" fmla="*/ 418161 w 1909763"/>
              <a:gd name="T93" fmla="*/ 267255 h 2187575"/>
              <a:gd name="T94" fmla="*/ 487495 w 1909763"/>
              <a:gd name="T95" fmla="*/ 337824 h 2187575"/>
              <a:gd name="T96" fmla="*/ 450241 w 1909763"/>
              <a:gd name="T97" fmla="*/ 452324 h 2187575"/>
              <a:gd name="T98" fmla="*/ 327785 w 1909763"/>
              <a:gd name="T99" fmla="*/ 537767 h 2187575"/>
              <a:gd name="T100" fmla="*/ 203260 w 1909763"/>
              <a:gd name="T101" fmla="*/ 405970 h 2187575"/>
              <a:gd name="T102" fmla="*/ 202570 w 1909763"/>
              <a:gd name="T103" fmla="*/ 292162 h 2187575"/>
              <a:gd name="T104" fmla="*/ 240514 w 1909763"/>
              <a:gd name="T105" fmla="*/ 186656 h 2187575"/>
              <a:gd name="T106" fmla="*/ 1009915 w 1909763"/>
              <a:gd name="T107" fmla="*/ 63292 h 2187575"/>
              <a:gd name="T108" fmla="*/ 870018 w 1909763"/>
              <a:gd name="T109" fmla="*/ 109983 h 2187575"/>
              <a:gd name="T110" fmla="*/ 1004044 w 1909763"/>
              <a:gd name="T111" fmla="*/ 190567 h 2187575"/>
              <a:gd name="T112" fmla="*/ 999207 w 1909763"/>
              <a:gd name="T113" fmla="*/ 308159 h 2187575"/>
              <a:gd name="T114" fmla="*/ 882453 w 1909763"/>
              <a:gd name="T115" fmla="*/ 468983 h 2187575"/>
              <a:gd name="T116" fmla="*/ 722521 w 1909763"/>
              <a:gd name="T117" fmla="*/ 411225 h 2187575"/>
              <a:gd name="T118" fmla="*/ 644800 w 1909763"/>
              <a:gd name="T119" fmla="*/ 298129 h 2187575"/>
              <a:gd name="T120" fmla="*/ 661381 w 1909763"/>
              <a:gd name="T121" fmla="*/ 118629 h 2187575"/>
              <a:gd name="T122" fmla="*/ 758100 w 1909763"/>
              <a:gd name="T123" fmla="*/ 14526 h 2187575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1909763" h="2187575">
                <a:moveTo>
                  <a:pt x="1028700" y="2105025"/>
                </a:moveTo>
                <a:lnTo>
                  <a:pt x="1141354" y="2105025"/>
                </a:lnTo>
                <a:lnTo>
                  <a:pt x="1146547" y="2108200"/>
                </a:lnTo>
                <a:lnTo>
                  <a:pt x="1159730" y="2117328"/>
                </a:lnTo>
                <a:lnTo>
                  <a:pt x="1167720" y="2122488"/>
                </a:lnTo>
                <a:lnTo>
                  <a:pt x="1176508" y="2129235"/>
                </a:lnTo>
                <a:lnTo>
                  <a:pt x="1185297" y="2136378"/>
                </a:lnTo>
                <a:lnTo>
                  <a:pt x="1193287" y="2143522"/>
                </a:lnTo>
                <a:lnTo>
                  <a:pt x="1200477" y="2151063"/>
                </a:lnTo>
                <a:lnTo>
                  <a:pt x="1203673" y="2154635"/>
                </a:lnTo>
                <a:lnTo>
                  <a:pt x="1206070" y="2158603"/>
                </a:lnTo>
                <a:lnTo>
                  <a:pt x="1208067" y="2161778"/>
                </a:lnTo>
                <a:lnTo>
                  <a:pt x="1209665" y="2165350"/>
                </a:lnTo>
                <a:lnTo>
                  <a:pt x="1210864" y="2168525"/>
                </a:lnTo>
                <a:lnTo>
                  <a:pt x="1211263" y="2171700"/>
                </a:lnTo>
                <a:lnTo>
                  <a:pt x="1210864" y="2174478"/>
                </a:lnTo>
                <a:lnTo>
                  <a:pt x="1209266" y="2176860"/>
                </a:lnTo>
                <a:lnTo>
                  <a:pt x="1207268" y="2179638"/>
                </a:lnTo>
                <a:lnTo>
                  <a:pt x="1204472" y="2181622"/>
                </a:lnTo>
                <a:lnTo>
                  <a:pt x="1200078" y="2183210"/>
                </a:lnTo>
                <a:lnTo>
                  <a:pt x="1195284" y="2185194"/>
                </a:lnTo>
                <a:lnTo>
                  <a:pt x="1188892" y="2186385"/>
                </a:lnTo>
                <a:lnTo>
                  <a:pt x="1181702" y="2187178"/>
                </a:lnTo>
                <a:lnTo>
                  <a:pt x="1172913" y="2187575"/>
                </a:lnTo>
                <a:lnTo>
                  <a:pt x="1164124" y="2187575"/>
                </a:lnTo>
                <a:lnTo>
                  <a:pt x="1156135" y="2186781"/>
                </a:lnTo>
                <a:lnTo>
                  <a:pt x="1147746" y="2185988"/>
                </a:lnTo>
                <a:lnTo>
                  <a:pt x="1140555" y="2184797"/>
                </a:lnTo>
                <a:lnTo>
                  <a:pt x="1133364" y="2182813"/>
                </a:lnTo>
                <a:lnTo>
                  <a:pt x="1126174" y="2180828"/>
                </a:lnTo>
                <a:lnTo>
                  <a:pt x="1119782" y="2178447"/>
                </a:lnTo>
                <a:lnTo>
                  <a:pt x="1113390" y="2175272"/>
                </a:lnTo>
                <a:lnTo>
                  <a:pt x="1106999" y="2172494"/>
                </a:lnTo>
                <a:lnTo>
                  <a:pt x="1101006" y="2169319"/>
                </a:lnTo>
                <a:lnTo>
                  <a:pt x="1095414" y="2166144"/>
                </a:lnTo>
                <a:lnTo>
                  <a:pt x="1084228" y="2159000"/>
                </a:lnTo>
                <a:lnTo>
                  <a:pt x="1073043" y="2151063"/>
                </a:lnTo>
                <a:lnTo>
                  <a:pt x="1068648" y="2147888"/>
                </a:lnTo>
                <a:lnTo>
                  <a:pt x="1065053" y="2146697"/>
                </a:lnTo>
                <a:lnTo>
                  <a:pt x="1064254" y="2146300"/>
                </a:lnTo>
                <a:lnTo>
                  <a:pt x="1063056" y="2146300"/>
                </a:lnTo>
                <a:lnTo>
                  <a:pt x="1062656" y="2146697"/>
                </a:lnTo>
                <a:lnTo>
                  <a:pt x="1061857" y="2147491"/>
                </a:lnTo>
                <a:lnTo>
                  <a:pt x="1061458" y="2148681"/>
                </a:lnTo>
                <a:lnTo>
                  <a:pt x="1060659" y="2149872"/>
                </a:lnTo>
                <a:lnTo>
                  <a:pt x="1059460" y="2151460"/>
                </a:lnTo>
                <a:lnTo>
                  <a:pt x="1059061" y="2151856"/>
                </a:lnTo>
                <a:lnTo>
                  <a:pt x="1058262" y="2151856"/>
                </a:lnTo>
                <a:lnTo>
                  <a:pt x="1045079" y="2151460"/>
                </a:lnTo>
                <a:lnTo>
                  <a:pt x="1038288" y="2150269"/>
                </a:lnTo>
                <a:lnTo>
                  <a:pt x="1035491" y="2149872"/>
                </a:lnTo>
                <a:lnTo>
                  <a:pt x="1033894" y="2149078"/>
                </a:lnTo>
                <a:lnTo>
                  <a:pt x="1031097" y="2138760"/>
                </a:lnTo>
                <a:lnTo>
                  <a:pt x="1029899" y="2129631"/>
                </a:lnTo>
                <a:lnTo>
                  <a:pt x="1029100" y="2122488"/>
                </a:lnTo>
                <a:lnTo>
                  <a:pt x="1029100" y="2117328"/>
                </a:lnTo>
                <a:lnTo>
                  <a:pt x="1029499" y="2112963"/>
                </a:lnTo>
                <a:lnTo>
                  <a:pt x="1029499" y="2110581"/>
                </a:lnTo>
                <a:lnTo>
                  <a:pt x="1030298" y="2108200"/>
                </a:lnTo>
                <a:lnTo>
                  <a:pt x="1028700" y="2105025"/>
                </a:lnTo>
                <a:close/>
                <a:moveTo>
                  <a:pt x="744784" y="2105025"/>
                </a:moveTo>
                <a:lnTo>
                  <a:pt x="857250" y="2105025"/>
                </a:lnTo>
                <a:lnTo>
                  <a:pt x="855270" y="2108200"/>
                </a:lnTo>
                <a:lnTo>
                  <a:pt x="855666" y="2110581"/>
                </a:lnTo>
                <a:lnTo>
                  <a:pt x="856062" y="2112963"/>
                </a:lnTo>
                <a:lnTo>
                  <a:pt x="856062" y="2117328"/>
                </a:lnTo>
                <a:lnTo>
                  <a:pt x="856062" y="2122488"/>
                </a:lnTo>
                <a:lnTo>
                  <a:pt x="855270" y="2129631"/>
                </a:lnTo>
                <a:lnTo>
                  <a:pt x="854082" y="2138760"/>
                </a:lnTo>
                <a:lnTo>
                  <a:pt x="852102" y="2149078"/>
                </a:lnTo>
                <a:lnTo>
                  <a:pt x="849726" y="2149872"/>
                </a:lnTo>
                <a:lnTo>
                  <a:pt x="847350" y="2150269"/>
                </a:lnTo>
                <a:lnTo>
                  <a:pt x="840222" y="2151460"/>
                </a:lnTo>
                <a:lnTo>
                  <a:pt x="827550" y="2151856"/>
                </a:lnTo>
                <a:lnTo>
                  <a:pt x="826758" y="2151856"/>
                </a:lnTo>
                <a:lnTo>
                  <a:pt x="826362" y="2151460"/>
                </a:lnTo>
                <a:lnTo>
                  <a:pt x="825174" y="2149872"/>
                </a:lnTo>
                <a:lnTo>
                  <a:pt x="824778" y="2148681"/>
                </a:lnTo>
                <a:lnTo>
                  <a:pt x="823986" y="2147491"/>
                </a:lnTo>
                <a:lnTo>
                  <a:pt x="823590" y="2146697"/>
                </a:lnTo>
                <a:lnTo>
                  <a:pt x="822402" y="2146300"/>
                </a:lnTo>
                <a:lnTo>
                  <a:pt x="821610" y="2146300"/>
                </a:lnTo>
                <a:lnTo>
                  <a:pt x="820422" y="2146697"/>
                </a:lnTo>
                <a:lnTo>
                  <a:pt x="817254" y="2147888"/>
                </a:lnTo>
                <a:lnTo>
                  <a:pt x="812502" y="2151063"/>
                </a:lnTo>
                <a:lnTo>
                  <a:pt x="801809" y="2159000"/>
                </a:lnTo>
                <a:lnTo>
                  <a:pt x="790721" y="2166144"/>
                </a:lnTo>
                <a:lnTo>
                  <a:pt x="784781" y="2169319"/>
                </a:lnTo>
                <a:lnTo>
                  <a:pt x="778841" y="2172494"/>
                </a:lnTo>
                <a:lnTo>
                  <a:pt x="772901" y="2175272"/>
                </a:lnTo>
                <a:lnTo>
                  <a:pt x="766565" y="2178447"/>
                </a:lnTo>
                <a:lnTo>
                  <a:pt x="759833" y="2180828"/>
                </a:lnTo>
                <a:lnTo>
                  <a:pt x="753100" y="2182813"/>
                </a:lnTo>
                <a:lnTo>
                  <a:pt x="745972" y="2184797"/>
                </a:lnTo>
                <a:lnTo>
                  <a:pt x="738448" y="2185988"/>
                </a:lnTo>
                <a:lnTo>
                  <a:pt x="730924" y="2186781"/>
                </a:lnTo>
                <a:lnTo>
                  <a:pt x="722608" y="2187575"/>
                </a:lnTo>
                <a:lnTo>
                  <a:pt x="713896" y="2187575"/>
                </a:lnTo>
                <a:lnTo>
                  <a:pt x="704788" y="2187178"/>
                </a:lnTo>
                <a:lnTo>
                  <a:pt x="697659" y="2186385"/>
                </a:lnTo>
                <a:lnTo>
                  <a:pt x="691719" y="2185194"/>
                </a:lnTo>
                <a:lnTo>
                  <a:pt x="686571" y="2183210"/>
                </a:lnTo>
                <a:lnTo>
                  <a:pt x="683007" y="2181622"/>
                </a:lnTo>
                <a:lnTo>
                  <a:pt x="679839" y="2179638"/>
                </a:lnTo>
                <a:lnTo>
                  <a:pt x="677859" y="2176860"/>
                </a:lnTo>
                <a:lnTo>
                  <a:pt x="676671" y="2174478"/>
                </a:lnTo>
                <a:lnTo>
                  <a:pt x="676275" y="2171700"/>
                </a:lnTo>
                <a:lnTo>
                  <a:pt x="676671" y="2168525"/>
                </a:lnTo>
                <a:lnTo>
                  <a:pt x="677463" y="2165350"/>
                </a:lnTo>
                <a:lnTo>
                  <a:pt x="679047" y="2161778"/>
                </a:lnTo>
                <a:lnTo>
                  <a:pt x="681423" y="2158603"/>
                </a:lnTo>
                <a:lnTo>
                  <a:pt x="683799" y="2154635"/>
                </a:lnTo>
                <a:lnTo>
                  <a:pt x="686571" y="2151063"/>
                </a:lnTo>
                <a:lnTo>
                  <a:pt x="693699" y="2143522"/>
                </a:lnTo>
                <a:lnTo>
                  <a:pt x="702016" y="2136378"/>
                </a:lnTo>
                <a:lnTo>
                  <a:pt x="710332" y="2129235"/>
                </a:lnTo>
                <a:lnTo>
                  <a:pt x="718648" y="2122488"/>
                </a:lnTo>
                <a:lnTo>
                  <a:pt x="726964" y="2117328"/>
                </a:lnTo>
                <a:lnTo>
                  <a:pt x="739636" y="2108200"/>
                </a:lnTo>
                <a:lnTo>
                  <a:pt x="744784" y="2105025"/>
                </a:lnTo>
                <a:close/>
                <a:moveTo>
                  <a:pt x="1585912" y="1846263"/>
                </a:moveTo>
                <a:lnTo>
                  <a:pt x="1674566" y="1846263"/>
                </a:lnTo>
                <a:lnTo>
                  <a:pt x="1678524" y="1848644"/>
                </a:lnTo>
                <a:lnTo>
                  <a:pt x="1688418" y="1855391"/>
                </a:lnTo>
                <a:lnTo>
                  <a:pt x="1695146" y="1860154"/>
                </a:lnTo>
                <a:lnTo>
                  <a:pt x="1701875" y="1864916"/>
                </a:lnTo>
                <a:lnTo>
                  <a:pt x="1708603" y="1870870"/>
                </a:lnTo>
                <a:lnTo>
                  <a:pt x="1714935" y="1876426"/>
                </a:lnTo>
                <a:lnTo>
                  <a:pt x="1720476" y="1882379"/>
                </a:lnTo>
                <a:lnTo>
                  <a:pt x="1725225" y="1888332"/>
                </a:lnTo>
                <a:lnTo>
                  <a:pt x="1726808" y="1890713"/>
                </a:lnTo>
                <a:lnTo>
                  <a:pt x="1727996" y="1893888"/>
                </a:lnTo>
                <a:lnTo>
                  <a:pt x="1728391" y="1896270"/>
                </a:lnTo>
                <a:lnTo>
                  <a:pt x="1728787" y="1898651"/>
                </a:lnTo>
                <a:lnTo>
                  <a:pt x="1728391" y="1901032"/>
                </a:lnTo>
                <a:lnTo>
                  <a:pt x="1727600" y="1903017"/>
                </a:lnTo>
                <a:lnTo>
                  <a:pt x="1726017" y="1905001"/>
                </a:lnTo>
                <a:lnTo>
                  <a:pt x="1723246" y="1906985"/>
                </a:lnTo>
                <a:lnTo>
                  <a:pt x="1720476" y="1908176"/>
                </a:lnTo>
                <a:lnTo>
                  <a:pt x="1716518" y="1909367"/>
                </a:lnTo>
                <a:lnTo>
                  <a:pt x="1711769" y="1910160"/>
                </a:lnTo>
                <a:lnTo>
                  <a:pt x="1706228" y="1910954"/>
                </a:lnTo>
                <a:lnTo>
                  <a:pt x="1699104" y="1911351"/>
                </a:lnTo>
                <a:lnTo>
                  <a:pt x="1692376" y="1910954"/>
                </a:lnTo>
                <a:lnTo>
                  <a:pt x="1685648" y="1910557"/>
                </a:lnTo>
                <a:lnTo>
                  <a:pt x="1679711" y="1910160"/>
                </a:lnTo>
                <a:lnTo>
                  <a:pt x="1673774" y="1908970"/>
                </a:lnTo>
                <a:lnTo>
                  <a:pt x="1667838" y="1907779"/>
                </a:lnTo>
                <a:lnTo>
                  <a:pt x="1662297" y="1905795"/>
                </a:lnTo>
                <a:lnTo>
                  <a:pt x="1657548" y="1903810"/>
                </a:lnTo>
                <a:lnTo>
                  <a:pt x="1652403" y="1901826"/>
                </a:lnTo>
                <a:lnTo>
                  <a:pt x="1647653" y="1899445"/>
                </a:lnTo>
                <a:lnTo>
                  <a:pt x="1638550" y="1894285"/>
                </a:lnTo>
                <a:lnTo>
                  <a:pt x="1629448" y="1888729"/>
                </a:lnTo>
                <a:lnTo>
                  <a:pt x="1620741" y="1882379"/>
                </a:lnTo>
                <a:lnTo>
                  <a:pt x="1617179" y="1879998"/>
                </a:lnTo>
                <a:lnTo>
                  <a:pt x="1614408" y="1878807"/>
                </a:lnTo>
                <a:lnTo>
                  <a:pt x="1612825" y="1878807"/>
                </a:lnTo>
                <a:lnTo>
                  <a:pt x="1612033" y="1879204"/>
                </a:lnTo>
                <a:lnTo>
                  <a:pt x="1611638" y="1880792"/>
                </a:lnTo>
                <a:lnTo>
                  <a:pt x="1610846" y="1881982"/>
                </a:lnTo>
                <a:lnTo>
                  <a:pt x="1610450" y="1882776"/>
                </a:lnTo>
                <a:lnTo>
                  <a:pt x="1608867" y="1883173"/>
                </a:lnTo>
                <a:lnTo>
                  <a:pt x="1598973" y="1882776"/>
                </a:lnTo>
                <a:lnTo>
                  <a:pt x="1593432" y="1881982"/>
                </a:lnTo>
                <a:lnTo>
                  <a:pt x="1591453" y="1881585"/>
                </a:lnTo>
                <a:lnTo>
                  <a:pt x="1589870" y="1881188"/>
                </a:lnTo>
                <a:lnTo>
                  <a:pt x="1587891" y="1872457"/>
                </a:lnTo>
                <a:lnTo>
                  <a:pt x="1587100" y="1865313"/>
                </a:lnTo>
                <a:lnTo>
                  <a:pt x="1586308" y="1860154"/>
                </a:lnTo>
                <a:lnTo>
                  <a:pt x="1586308" y="1855391"/>
                </a:lnTo>
                <a:lnTo>
                  <a:pt x="1586308" y="1852216"/>
                </a:lnTo>
                <a:lnTo>
                  <a:pt x="1586704" y="1850232"/>
                </a:lnTo>
                <a:lnTo>
                  <a:pt x="1587100" y="1848644"/>
                </a:lnTo>
                <a:lnTo>
                  <a:pt x="1585912" y="1846263"/>
                </a:lnTo>
                <a:close/>
                <a:moveTo>
                  <a:pt x="1360734" y="1846263"/>
                </a:moveTo>
                <a:lnTo>
                  <a:pt x="1449387" y="1846263"/>
                </a:lnTo>
                <a:lnTo>
                  <a:pt x="1448200" y="1848644"/>
                </a:lnTo>
                <a:lnTo>
                  <a:pt x="1448596" y="1850232"/>
                </a:lnTo>
                <a:lnTo>
                  <a:pt x="1448991" y="1852216"/>
                </a:lnTo>
                <a:lnTo>
                  <a:pt x="1448991" y="1855391"/>
                </a:lnTo>
                <a:lnTo>
                  <a:pt x="1448991" y="1860154"/>
                </a:lnTo>
                <a:lnTo>
                  <a:pt x="1448200" y="1865313"/>
                </a:lnTo>
                <a:lnTo>
                  <a:pt x="1447408" y="1872457"/>
                </a:lnTo>
                <a:lnTo>
                  <a:pt x="1445034" y="1881188"/>
                </a:lnTo>
                <a:lnTo>
                  <a:pt x="1443846" y="1881585"/>
                </a:lnTo>
                <a:lnTo>
                  <a:pt x="1441868" y="1881982"/>
                </a:lnTo>
                <a:lnTo>
                  <a:pt x="1436327" y="1882776"/>
                </a:lnTo>
                <a:lnTo>
                  <a:pt x="1426432" y="1883173"/>
                </a:lnTo>
                <a:lnTo>
                  <a:pt x="1424849" y="1882776"/>
                </a:lnTo>
                <a:lnTo>
                  <a:pt x="1424058" y="1881982"/>
                </a:lnTo>
                <a:lnTo>
                  <a:pt x="1423662" y="1880792"/>
                </a:lnTo>
                <a:lnTo>
                  <a:pt x="1423266" y="1879204"/>
                </a:lnTo>
                <a:lnTo>
                  <a:pt x="1422079" y="1878807"/>
                </a:lnTo>
                <a:lnTo>
                  <a:pt x="1420891" y="1878807"/>
                </a:lnTo>
                <a:lnTo>
                  <a:pt x="1417725" y="1879998"/>
                </a:lnTo>
                <a:lnTo>
                  <a:pt x="1414163" y="1882379"/>
                </a:lnTo>
                <a:lnTo>
                  <a:pt x="1405852" y="1888729"/>
                </a:lnTo>
                <a:lnTo>
                  <a:pt x="1396749" y="1894285"/>
                </a:lnTo>
                <a:lnTo>
                  <a:pt x="1387646" y="1899445"/>
                </a:lnTo>
                <a:lnTo>
                  <a:pt x="1382897" y="1901826"/>
                </a:lnTo>
                <a:lnTo>
                  <a:pt x="1377752" y="1903810"/>
                </a:lnTo>
                <a:lnTo>
                  <a:pt x="1373003" y="1905795"/>
                </a:lnTo>
                <a:lnTo>
                  <a:pt x="1367462" y="1907779"/>
                </a:lnTo>
                <a:lnTo>
                  <a:pt x="1361525" y="1908970"/>
                </a:lnTo>
                <a:lnTo>
                  <a:pt x="1355588" y="1910160"/>
                </a:lnTo>
                <a:lnTo>
                  <a:pt x="1349652" y="1910557"/>
                </a:lnTo>
                <a:lnTo>
                  <a:pt x="1342924" y="1910954"/>
                </a:lnTo>
                <a:lnTo>
                  <a:pt x="1336195" y="1911351"/>
                </a:lnTo>
                <a:lnTo>
                  <a:pt x="1329071" y="1910954"/>
                </a:lnTo>
                <a:lnTo>
                  <a:pt x="1323531" y="1910160"/>
                </a:lnTo>
                <a:lnTo>
                  <a:pt x="1318781" y="1909367"/>
                </a:lnTo>
                <a:lnTo>
                  <a:pt x="1314824" y="1908176"/>
                </a:lnTo>
                <a:lnTo>
                  <a:pt x="1312053" y="1906985"/>
                </a:lnTo>
                <a:lnTo>
                  <a:pt x="1309283" y="1905001"/>
                </a:lnTo>
                <a:lnTo>
                  <a:pt x="1307700" y="1903017"/>
                </a:lnTo>
                <a:lnTo>
                  <a:pt x="1306908" y="1901032"/>
                </a:lnTo>
                <a:lnTo>
                  <a:pt x="1306512" y="1898651"/>
                </a:lnTo>
                <a:lnTo>
                  <a:pt x="1306512" y="1896270"/>
                </a:lnTo>
                <a:lnTo>
                  <a:pt x="1307304" y="1893888"/>
                </a:lnTo>
                <a:lnTo>
                  <a:pt x="1308491" y="1890713"/>
                </a:lnTo>
                <a:lnTo>
                  <a:pt x="1310074" y="1888332"/>
                </a:lnTo>
                <a:lnTo>
                  <a:pt x="1314824" y="1882379"/>
                </a:lnTo>
                <a:lnTo>
                  <a:pt x="1320364" y="1876426"/>
                </a:lnTo>
                <a:lnTo>
                  <a:pt x="1326697" y="1870870"/>
                </a:lnTo>
                <a:lnTo>
                  <a:pt x="1333425" y="1864916"/>
                </a:lnTo>
                <a:lnTo>
                  <a:pt x="1340153" y="1860154"/>
                </a:lnTo>
                <a:lnTo>
                  <a:pt x="1346881" y="1855391"/>
                </a:lnTo>
                <a:lnTo>
                  <a:pt x="1356776" y="1848644"/>
                </a:lnTo>
                <a:lnTo>
                  <a:pt x="1360734" y="1846263"/>
                </a:lnTo>
                <a:close/>
                <a:moveTo>
                  <a:pt x="449262" y="1846263"/>
                </a:moveTo>
                <a:lnTo>
                  <a:pt x="537671" y="1846263"/>
                </a:lnTo>
                <a:lnTo>
                  <a:pt x="542012" y="1848644"/>
                </a:lnTo>
                <a:lnTo>
                  <a:pt x="551880" y="1855391"/>
                </a:lnTo>
                <a:lnTo>
                  <a:pt x="558194" y="1860154"/>
                </a:lnTo>
                <a:lnTo>
                  <a:pt x="564904" y="1864916"/>
                </a:lnTo>
                <a:lnTo>
                  <a:pt x="571614" y="1870870"/>
                </a:lnTo>
                <a:lnTo>
                  <a:pt x="577929" y="1876426"/>
                </a:lnTo>
                <a:lnTo>
                  <a:pt x="583849" y="1882379"/>
                </a:lnTo>
                <a:lnTo>
                  <a:pt x="588190" y="1888332"/>
                </a:lnTo>
                <a:lnTo>
                  <a:pt x="589769" y="1890713"/>
                </a:lnTo>
                <a:lnTo>
                  <a:pt x="590953" y="1893888"/>
                </a:lnTo>
                <a:lnTo>
                  <a:pt x="591742" y="1896270"/>
                </a:lnTo>
                <a:lnTo>
                  <a:pt x="592137" y="1898651"/>
                </a:lnTo>
                <a:lnTo>
                  <a:pt x="591742" y="1901032"/>
                </a:lnTo>
                <a:lnTo>
                  <a:pt x="590558" y="1903017"/>
                </a:lnTo>
                <a:lnTo>
                  <a:pt x="589374" y="1905001"/>
                </a:lnTo>
                <a:lnTo>
                  <a:pt x="587006" y="1906985"/>
                </a:lnTo>
                <a:lnTo>
                  <a:pt x="583849" y="1908176"/>
                </a:lnTo>
                <a:lnTo>
                  <a:pt x="579902" y="1909367"/>
                </a:lnTo>
                <a:lnTo>
                  <a:pt x="575166" y="1910160"/>
                </a:lnTo>
                <a:lnTo>
                  <a:pt x="569246" y="1910954"/>
                </a:lnTo>
                <a:lnTo>
                  <a:pt x="562141" y="1911351"/>
                </a:lnTo>
                <a:lnTo>
                  <a:pt x="555432" y="1910954"/>
                </a:lnTo>
                <a:lnTo>
                  <a:pt x="549117" y="1910557"/>
                </a:lnTo>
                <a:lnTo>
                  <a:pt x="542802" y="1910160"/>
                </a:lnTo>
                <a:lnTo>
                  <a:pt x="536882" y="1908970"/>
                </a:lnTo>
                <a:lnTo>
                  <a:pt x="531356" y="1907779"/>
                </a:lnTo>
                <a:lnTo>
                  <a:pt x="526225" y="1905795"/>
                </a:lnTo>
                <a:lnTo>
                  <a:pt x="521094" y="1903810"/>
                </a:lnTo>
                <a:lnTo>
                  <a:pt x="515963" y="1901826"/>
                </a:lnTo>
                <a:lnTo>
                  <a:pt x="510833" y="1899445"/>
                </a:lnTo>
                <a:lnTo>
                  <a:pt x="501755" y="1894285"/>
                </a:lnTo>
                <a:lnTo>
                  <a:pt x="493072" y="1888729"/>
                </a:lnTo>
                <a:lnTo>
                  <a:pt x="484389" y="1882379"/>
                </a:lnTo>
                <a:lnTo>
                  <a:pt x="480837" y="1879998"/>
                </a:lnTo>
                <a:lnTo>
                  <a:pt x="478074" y="1878807"/>
                </a:lnTo>
                <a:lnTo>
                  <a:pt x="476495" y="1878807"/>
                </a:lnTo>
                <a:lnTo>
                  <a:pt x="475706" y="1879204"/>
                </a:lnTo>
                <a:lnTo>
                  <a:pt x="474916" y="1880792"/>
                </a:lnTo>
                <a:lnTo>
                  <a:pt x="474522" y="1881982"/>
                </a:lnTo>
                <a:lnTo>
                  <a:pt x="473732" y="1882776"/>
                </a:lnTo>
                <a:lnTo>
                  <a:pt x="472943" y="1883173"/>
                </a:lnTo>
                <a:lnTo>
                  <a:pt x="462681" y="1882776"/>
                </a:lnTo>
                <a:lnTo>
                  <a:pt x="457156" y="1881982"/>
                </a:lnTo>
                <a:lnTo>
                  <a:pt x="455182" y="1881585"/>
                </a:lnTo>
                <a:lnTo>
                  <a:pt x="453603" y="1881188"/>
                </a:lnTo>
                <a:lnTo>
                  <a:pt x="452025" y="1872457"/>
                </a:lnTo>
                <a:lnTo>
                  <a:pt x="450446" y="1865313"/>
                </a:lnTo>
                <a:lnTo>
                  <a:pt x="450051" y="1860154"/>
                </a:lnTo>
                <a:lnTo>
                  <a:pt x="450051" y="1855391"/>
                </a:lnTo>
                <a:lnTo>
                  <a:pt x="450051" y="1852216"/>
                </a:lnTo>
                <a:lnTo>
                  <a:pt x="450446" y="1850232"/>
                </a:lnTo>
                <a:lnTo>
                  <a:pt x="450841" y="1848644"/>
                </a:lnTo>
                <a:lnTo>
                  <a:pt x="449262" y="1846263"/>
                </a:lnTo>
                <a:close/>
                <a:moveTo>
                  <a:pt x="224686" y="1846263"/>
                </a:moveTo>
                <a:lnTo>
                  <a:pt x="314325" y="1846263"/>
                </a:lnTo>
                <a:lnTo>
                  <a:pt x="313124" y="1848644"/>
                </a:lnTo>
                <a:lnTo>
                  <a:pt x="313124" y="1850232"/>
                </a:lnTo>
                <a:lnTo>
                  <a:pt x="313525" y="1852216"/>
                </a:lnTo>
                <a:lnTo>
                  <a:pt x="313925" y="1855391"/>
                </a:lnTo>
                <a:lnTo>
                  <a:pt x="313525" y="1860154"/>
                </a:lnTo>
                <a:lnTo>
                  <a:pt x="313124" y="1865313"/>
                </a:lnTo>
                <a:lnTo>
                  <a:pt x="311924" y="1872457"/>
                </a:lnTo>
                <a:lnTo>
                  <a:pt x="310323" y="1881188"/>
                </a:lnTo>
                <a:lnTo>
                  <a:pt x="308722" y="1881585"/>
                </a:lnTo>
                <a:lnTo>
                  <a:pt x="306321" y="1881982"/>
                </a:lnTo>
                <a:lnTo>
                  <a:pt x="300719" y="1882776"/>
                </a:lnTo>
                <a:lnTo>
                  <a:pt x="290715" y="1883173"/>
                </a:lnTo>
                <a:lnTo>
                  <a:pt x="289914" y="1882776"/>
                </a:lnTo>
                <a:lnTo>
                  <a:pt x="288714" y="1881982"/>
                </a:lnTo>
                <a:lnTo>
                  <a:pt x="288314" y="1880792"/>
                </a:lnTo>
                <a:lnTo>
                  <a:pt x="287513" y="1879204"/>
                </a:lnTo>
                <a:lnTo>
                  <a:pt x="286713" y="1878807"/>
                </a:lnTo>
                <a:lnTo>
                  <a:pt x="285112" y="1878807"/>
                </a:lnTo>
                <a:lnTo>
                  <a:pt x="282311" y="1879998"/>
                </a:lnTo>
                <a:lnTo>
                  <a:pt x="278709" y="1882379"/>
                </a:lnTo>
                <a:lnTo>
                  <a:pt x="270306" y="1888729"/>
                </a:lnTo>
                <a:lnTo>
                  <a:pt x="261102" y="1894285"/>
                </a:lnTo>
                <a:lnTo>
                  <a:pt x="251898" y="1899445"/>
                </a:lnTo>
                <a:lnTo>
                  <a:pt x="246695" y="1901826"/>
                </a:lnTo>
                <a:lnTo>
                  <a:pt x="242293" y="1903810"/>
                </a:lnTo>
                <a:lnTo>
                  <a:pt x="236691" y="1905795"/>
                </a:lnTo>
                <a:lnTo>
                  <a:pt x="231089" y="1907779"/>
                </a:lnTo>
                <a:lnTo>
                  <a:pt x="225486" y="1908970"/>
                </a:lnTo>
                <a:lnTo>
                  <a:pt x="219484" y="1910160"/>
                </a:lnTo>
                <a:lnTo>
                  <a:pt x="213081" y="1910557"/>
                </a:lnTo>
                <a:lnTo>
                  <a:pt x="206678" y="1910954"/>
                </a:lnTo>
                <a:lnTo>
                  <a:pt x="199875" y="1911351"/>
                </a:lnTo>
                <a:lnTo>
                  <a:pt x="192672" y="1910954"/>
                </a:lnTo>
                <a:lnTo>
                  <a:pt x="186669" y="1910160"/>
                </a:lnTo>
                <a:lnTo>
                  <a:pt x="182267" y="1909367"/>
                </a:lnTo>
                <a:lnTo>
                  <a:pt x="178266" y="1908176"/>
                </a:lnTo>
                <a:lnTo>
                  <a:pt x="175064" y="1906985"/>
                </a:lnTo>
                <a:lnTo>
                  <a:pt x="172663" y="1905001"/>
                </a:lnTo>
                <a:lnTo>
                  <a:pt x="171062" y="1903017"/>
                </a:lnTo>
                <a:lnTo>
                  <a:pt x="169862" y="1901032"/>
                </a:lnTo>
                <a:lnTo>
                  <a:pt x="169862" y="1898651"/>
                </a:lnTo>
                <a:lnTo>
                  <a:pt x="169862" y="1896270"/>
                </a:lnTo>
                <a:lnTo>
                  <a:pt x="170662" y="1893888"/>
                </a:lnTo>
                <a:lnTo>
                  <a:pt x="171863" y="1890713"/>
                </a:lnTo>
                <a:lnTo>
                  <a:pt x="173864" y="1888332"/>
                </a:lnTo>
                <a:lnTo>
                  <a:pt x="177865" y="1882379"/>
                </a:lnTo>
                <a:lnTo>
                  <a:pt x="183868" y="1876426"/>
                </a:lnTo>
                <a:lnTo>
                  <a:pt x="190271" y="1870870"/>
                </a:lnTo>
                <a:lnTo>
                  <a:pt x="197074" y="1864916"/>
                </a:lnTo>
                <a:lnTo>
                  <a:pt x="203877" y="1860154"/>
                </a:lnTo>
                <a:lnTo>
                  <a:pt x="210279" y="1855391"/>
                </a:lnTo>
                <a:lnTo>
                  <a:pt x="220284" y="1848644"/>
                </a:lnTo>
                <a:lnTo>
                  <a:pt x="224686" y="1846263"/>
                </a:lnTo>
                <a:close/>
                <a:moveTo>
                  <a:pt x="1862137" y="1284288"/>
                </a:moveTo>
                <a:lnTo>
                  <a:pt x="1861739" y="1287447"/>
                </a:lnTo>
                <a:lnTo>
                  <a:pt x="1860144" y="1296135"/>
                </a:lnTo>
                <a:lnTo>
                  <a:pt x="1858151" y="1308772"/>
                </a:lnTo>
                <a:lnTo>
                  <a:pt x="1856557" y="1315880"/>
                </a:lnTo>
                <a:lnTo>
                  <a:pt x="1854564" y="1322988"/>
                </a:lnTo>
                <a:lnTo>
                  <a:pt x="1852172" y="1330097"/>
                </a:lnTo>
                <a:lnTo>
                  <a:pt x="1849781" y="1337205"/>
                </a:lnTo>
                <a:lnTo>
                  <a:pt x="1846194" y="1343918"/>
                </a:lnTo>
                <a:lnTo>
                  <a:pt x="1843005" y="1350237"/>
                </a:lnTo>
                <a:lnTo>
                  <a:pt x="1838620" y="1355370"/>
                </a:lnTo>
                <a:lnTo>
                  <a:pt x="1836627" y="1357345"/>
                </a:lnTo>
                <a:lnTo>
                  <a:pt x="1834634" y="1359714"/>
                </a:lnTo>
                <a:lnTo>
                  <a:pt x="1831844" y="1361294"/>
                </a:lnTo>
                <a:lnTo>
                  <a:pt x="1829453" y="1362478"/>
                </a:lnTo>
                <a:lnTo>
                  <a:pt x="1826264" y="1363268"/>
                </a:lnTo>
                <a:lnTo>
                  <a:pt x="1823474" y="1363663"/>
                </a:lnTo>
                <a:lnTo>
                  <a:pt x="1820285" y="1363663"/>
                </a:lnTo>
                <a:lnTo>
                  <a:pt x="1816698" y="1363663"/>
                </a:lnTo>
                <a:lnTo>
                  <a:pt x="1814306" y="1363268"/>
                </a:lnTo>
                <a:lnTo>
                  <a:pt x="1811117" y="1362873"/>
                </a:lnTo>
                <a:lnTo>
                  <a:pt x="1809124" y="1362084"/>
                </a:lnTo>
                <a:lnTo>
                  <a:pt x="1807131" y="1361294"/>
                </a:lnTo>
                <a:lnTo>
                  <a:pt x="1805138" y="1360109"/>
                </a:lnTo>
                <a:lnTo>
                  <a:pt x="1803544" y="1358135"/>
                </a:lnTo>
                <a:lnTo>
                  <a:pt x="1802348" y="1356555"/>
                </a:lnTo>
                <a:lnTo>
                  <a:pt x="1801153" y="1354975"/>
                </a:lnTo>
                <a:lnTo>
                  <a:pt x="1800355" y="1353001"/>
                </a:lnTo>
                <a:lnTo>
                  <a:pt x="1799558" y="1350237"/>
                </a:lnTo>
                <a:lnTo>
                  <a:pt x="1798362" y="1345498"/>
                </a:lnTo>
                <a:lnTo>
                  <a:pt x="1797964" y="1339969"/>
                </a:lnTo>
                <a:lnTo>
                  <a:pt x="1797565" y="1334835"/>
                </a:lnTo>
                <a:lnTo>
                  <a:pt x="1796369" y="1330886"/>
                </a:lnTo>
                <a:lnTo>
                  <a:pt x="1795971" y="1329702"/>
                </a:lnTo>
                <a:lnTo>
                  <a:pt x="1795174" y="1328912"/>
                </a:lnTo>
                <a:lnTo>
                  <a:pt x="1794376" y="1328122"/>
                </a:lnTo>
                <a:lnTo>
                  <a:pt x="1793579" y="1328122"/>
                </a:lnTo>
                <a:lnTo>
                  <a:pt x="1791985" y="1328122"/>
                </a:lnTo>
                <a:lnTo>
                  <a:pt x="1791188" y="1328517"/>
                </a:lnTo>
                <a:lnTo>
                  <a:pt x="1790390" y="1328912"/>
                </a:lnTo>
                <a:lnTo>
                  <a:pt x="1789992" y="1329702"/>
                </a:lnTo>
                <a:lnTo>
                  <a:pt x="1788796" y="1332071"/>
                </a:lnTo>
                <a:lnTo>
                  <a:pt x="1788398" y="1336020"/>
                </a:lnTo>
                <a:lnTo>
                  <a:pt x="1787999" y="1337995"/>
                </a:lnTo>
                <a:lnTo>
                  <a:pt x="1787600" y="1340759"/>
                </a:lnTo>
                <a:lnTo>
                  <a:pt x="1785209" y="1346288"/>
                </a:lnTo>
                <a:lnTo>
                  <a:pt x="1782020" y="1351816"/>
                </a:lnTo>
                <a:lnTo>
                  <a:pt x="1778034" y="1356950"/>
                </a:lnTo>
                <a:lnTo>
                  <a:pt x="1776440" y="1358529"/>
                </a:lnTo>
                <a:lnTo>
                  <a:pt x="1774845" y="1360504"/>
                </a:lnTo>
                <a:lnTo>
                  <a:pt x="1773251" y="1361294"/>
                </a:lnTo>
                <a:lnTo>
                  <a:pt x="1771657" y="1361294"/>
                </a:lnTo>
                <a:lnTo>
                  <a:pt x="1770859" y="1360899"/>
                </a:lnTo>
                <a:lnTo>
                  <a:pt x="1770062" y="1358924"/>
                </a:lnTo>
                <a:lnTo>
                  <a:pt x="1770062" y="1356555"/>
                </a:lnTo>
                <a:lnTo>
                  <a:pt x="1770062" y="1353396"/>
                </a:lnTo>
                <a:lnTo>
                  <a:pt x="1772454" y="1335230"/>
                </a:lnTo>
                <a:lnTo>
                  <a:pt x="1774048" y="1326148"/>
                </a:lnTo>
                <a:lnTo>
                  <a:pt x="1775643" y="1317460"/>
                </a:lnTo>
                <a:lnTo>
                  <a:pt x="1778034" y="1309957"/>
                </a:lnTo>
                <a:lnTo>
                  <a:pt x="1779628" y="1306797"/>
                </a:lnTo>
                <a:lnTo>
                  <a:pt x="1781223" y="1303638"/>
                </a:lnTo>
                <a:lnTo>
                  <a:pt x="1782817" y="1301269"/>
                </a:lnTo>
                <a:lnTo>
                  <a:pt x="1784810" y="1299689"/>
                </a:lnTo>
                <a:lnTo>
                  <a:pt x="1787202" y="1298110"/>
                </a:lnTo>
                <a:lnTo>
                  <a:pt x="1789593" y="1297715"/>
                </a:lnTo>
                <a:lnTo>
                  <a:pt x="1862137" y="1284288"/>
                </a:lnTo>
                <a:close/>
                <a:moveTo>
                  <a:pt x="42862" y="1284288"/>
                </a:moveTo>
                <a:lnTo>
                  <a:pt x="114155" y="1297983"/>
                </a:lnTo>
                <a:lnTo>
                  <a:pt x="116114" y="1298386"/>
                </a:lnTo>
                <a:lnTo>
                  <a:pt x="118073" y="1299595"/>
                </a:lnTo>
                <a:lnTo>
                  <a:pt x="120423" y="1301609"/>
                </a:lnTo>
                <a:lnTo>
                  <a:pt x="121990" y="1303623"/>
                </a:lnTo>
                <a:lnTo>
                  <a:pt x="123557" y="1306845"/>
                </a:lnTo>
                <a:lnTo>
                  <a:pt x="125124" y="1310067"/>
                </a:lnTo>
                <a:lnTo>
                  <a:pt x="127474" y="1318123"/>
                </a:lnTo>
                <a:lnTo>
                  <a:pt x="129433" y="1326985"/>
                </a:lnTo>
                <a:lnTo>
                  <a:pt x="130608" y="1335847"/>
                </a:lnTo>
                <a:lnTo>
                  <a:pt x="133350" y="1354376"/>
                </a:lnTo>
                <a:lnTo>
                  <a:pt x="133350" y="1358001"/>
                </a:lnTo>
                <a:lnTo>
                  <a:pt x="132958" y="1360820"/>
                </a:lnTo>
                <a:lnTo>
                  <a:pt x="132566" y="1362029"/>
                </a:lnTo>
                <a:lnTo>
                  <a:pt x="131000" y="1362834"/>
                </a:lnTo>
                <a:lnTo>
                  <a:pt x="129824" y="1362432"/>
                </a:lnTo>
                <a:lnTo>
                  <a:pt x="128257" y="1361626"/>
                </a:lnTo>
                <a:lnTo>
                  <a:pt x="126691" y="1360418"/>
                </a:lnTo>
                <a:lnTo>
                  <a:pt x="124732" y="1358001"/>
                </a:lnTo>
                <a:lnTo>
                  <a:pt x="121598" y="1353167"/>
                </a:lnTo>
                <a:lnTo>
                  <a:pt x="118073" y="1347528"/>
                </a:lnTo>
                <a:lnTo>
                  <a:pt x="116114" y="1341486"/>
                </a:lnTo>
                <a:lnTo>
                  <a:pt x="115331" y="1339069"/>
                </a:lnTo>
                <a:lnTo>
                  <a:pt x="115331" y="1336652"/>
                </a:lnTo>
                <a:lnTo>
                  <a:pt x="114939" y="1333430"/>
                </a:lnTo>
                <a:lnTo>
                  <a:pt x="113764" y="1330610"/>
                </a:lnTo>
                <a:lnTo>
                  <a:pt x="112980" y="1329805"/>
                </a:lnTo>
                <a:lnTo>
                  <a:pt x="111805" y="1328999"/>
                </a:lnTo>
                <a:lnTo>
                  <a:pt x="111022" y="1328596"/>
                </a:lnTo>
                <a:lnTo>
                  <a:pt x="110238" y="1328596"/>
                </a:lnTo>
                <a:lnTo>
                  <a:pt x="109455" y="1328999"/>
                </a:lnTo>
                <a:lnTo>
                  <a:pt x="108671" y="1329402"/>
                </a:lnTo>
                <a:lnTo>
                  <a:pt x="107888" y="1330610"/>
                </a:lnTo>
                <a:lnTo>
                  <a:pt x="107104" y="1332221"/>
                </a:lnTo>
                <a:lnTo>
                  <a:pt x="106321" y="1335444"/>
                </a:lnTo>
                <a:lnTo>
                  <a:pt x="105929" y="1341083"/>
                </a:lnTo>
                <a:lnTo>
                  <a:pt x="105146" y="1346722"/>
                </a:lnTo>
                <a:lnTo>
                  <a:pt x="104362" y="1351556"/>
                </a:lnTo>
                <a:lnTo>
                  <a:pt x="103579" y="1353973"/>
                </a:lnTo>
                <a:lnTo>
                  <a:pt x="102795" y="1355987"/>
                </a:lnTo>
                <a:lnTo>
                  <a:pt x="101620" y="1358001"/>
                </a:lnTo>
                <a:lnTo>
                  <a:pt x="100445" y="1360015"/>
                </a:lnTo>
                <a:lnTo>
                  <a:pt x="98487" y="1361223"/>
                </a:lnTo>
                <a:lnTo>
                  <a:pt x="96920" y="1362432"/>
                </a:lnTo>
                <a:lnTo>
                  <a:pt x="94961" y="1363237"/>
                </a:lnTo>
                <a:lnTo>
                  <a:pt x="92611" y="1364043"/>
                </a:lnTo>
                <a:lnTo>
                  <a:pt x="89869" y="1364848"/>
                </a:lnTo>
                <a:lnTo>
                  <a:pt x="87127" y="1365251"/>
                </a:lnTo>
                <a:lnTo>
                  <a:pt x="80467" y="1364848"/>
                </a:lnTo>
                <a:lnTo>
                  <a:pt x="77725" y="1364446"/>
                </a:lnTo>
                <a:lnTo>
                  <a:pt x="74983" y="1363640"/>
                </a:lnTo>
                <a:lnTo>
                  <a:pt x="72633" y="1362432"/>
                </a:lnTo>
                <a:lnTo>
                  <a:pt x="69891" y="1360820"/>
                </a:lnTo>
                <a:lnTo>
                  <a:pt x="67932" y="1358806"/>
                </a:lnTo>
                <a:lnTo>
                  <a:pt x="65190" y="1356792"/>
                </a:lnTo>
                <a:lnTo>
                  <a:pt x="61665" y="1351153"/>
                </a:lnTo>
                <a:lnTo>
                  <a:pt x="57747" y="1345111"/>
                </a:lnTo>
                <a:lnTo>
                  <a:pt x="55005" y="1338263"/>
                </a:lnTo>
                <a:lnTo>
                  <a:pt x="52655" y="1331013"/>
                </a:lnTo>
                <a:lnTo>
                  <a:pt x="49913" y="1323360"/>
                </a:lnTo>
                <a:lnTo>
                  <a:pt x="48346" y="1316109"/>
                </a:lnTo>
                <a:lnTo>
                  <a:pt x="46779" y="1308859"/>
                </a:lnTo>
                <a:lnTo>
                  <a:pt x="44037" y="1296372"/>
                </a:lnTo>
                <a:lnTo>
                  <a:pt x="43254" y="1287511"/>
                </a:lnTo>
                <a:lnTo>
                  <a:pt x="42862" y="1284288"/>
                </a:lnTo>
                <a:close/>
                <a:moveTo>
                  <a:pt x="1298517" y="998258"/>
                </a:moveTo>
                <a:lnTo>
                  <a:pt x="1247697" y="1005006"/>
                </a:lnTo>
                <a:lnTo>
                  <a:pt x="970168" y="1039940"/>
                </a:lnTo>
                <a:lnTo>
                  <a:pt x="956272" y="1045895"/>
                </a:lnTo>
                <a:lnTo>
                  <a:pt x="928877" y="1057010"/>
                </a:lnTo>
                <a:lnTo>
                  <a:pt x="879644" y="1076859"/>
                </a:lnTo>
                <a:lnTo>
                  <a:pt x="925700" y="1070905"/>
                </a:lnTo>
                <a:lnTo>
                  <a:pt x="946743" y="1068523"/>
                </a:lnTo>
                <a:lnTo>
                  <a:pt x="1317972" y="1020885"/>
                </a:lnTo>
                <a:lnTo>
                  <a:pt x="1314399" y="1016122"/>
                </a:lnTo>
                <a:lnTo>
                  <a:pt x="1298517" y="998258"/>
                </a:lnTo>
                <a:close/>
                <a:moveTo>
                  <a:pt x="1085309" y="949429"/>
                </a:moveTo>
                <a:lnTo>
                  <a:pt x="951111" y="956178"/>
                </a:lnTo>
                <a:lnTo>
                  <a:pt x="912995" y="958163"/>
                </a:lnTo>
                <a:lnTo>
                  <a:pt x="891952" y="958957"/>
                </a:lnTo>
                <a:lnTo>
                  <a:pt x="653731" y="981585"/>
                </a:lnTo>
                <a:lnTo>
                  <a:pt x="641819" y="988730"/>
                </a:lnTo>
                <a:lnTo>
                  <a:pt x="569956" y="1031207"/>
                </a:lnTo>
                <a:lnTo>
                  <a:pt x="947934" y="971263"/>
                </a:lnTo>
                <a:lnTo>
                  <a:pt x="990814" y="964515"/>
                </a:lnTo>
                <a:lnTo>
                  <a:pt x="999549" y="962927"/>
                </a:lnTo>
                <a:lnTo>
                  <a:pt x="1085309" y="949429"/>
                </a:lnTo>
                <a:close/>
                <a:moveTo>
                  <a:pt x="606483" y="818030"/>
                </a:moveTo>
                <a:lnTo>
                  <a:pt x="609660" y="823191"/>
                </a:lnTo>
                <a:lnTo>
                  <a:pt x="612836" y="831527"/>
                </a:lnTo>
                <a:lnTo>
                  <a:pt x="621174" y="852964"/>
                </a:lnTo>
                <a:lnTo>
                  <a:pt x="619188" y="828351"/>
                </a:lnTo>
                <a:lnTo>
                  <a:pt x="606483" y="818030"/>
                </a:lnTo>
                <a:close/>
                <a:moveTo>
                  <a:pt x="1283033" y="812472"/>
                </a:moveTo>
                <a:lnTo>
                  <a:pt x="1282239" y="812869"/>
                </a:lnTo>
                <a:lnTo>
                  <a:pt x="1281445" y="814060"/>
                </a:lnTo>
                <a:lnTo>
                  <a:pt x="1273504" y="824381"/>
                </a:lnTo>
                <a:lnTo>
                  <a:pt x="1265960" y="835100"/>
                </a:lnTo>
                <a:lnTo>
                  <a:pt x="1263578" y="838276"/>
                </a:lnTo>
                <a:lnTo>
                  <a:pt x="1256034" y="951811"/>
                </a:lnTo>
                <a:lnTo>
                  <a:pt x="1261990" y="924023"/>
                </a:lnTo>
                <a:lnTo>
                  <a:pt x="1268342" y="897425"/>
                </a:lnTo>
                <a:lnTo>
                  <a:pt x="1279062" y="850185"/>
                </a:lnTo>
                <a:lnTo>
                  <a:pt x="1282239" y="832321"/>
                </a:lnTo>
                <a:lnTo>
                  <a:pt x="1283430" y="825175"/>
                </a:lnTo>
                <a:lnTo>
                  <a:pt x="1284621" y="819618"/>
                </a:lnTo>
                <a:lnTo>
                  <a:pt x="1284621" y="815251"/>
                </a:lnTo>
                <a:lnTo>
                  <a:pt x="1283827" y="812869"/>
                </a:lnTo>
                <a:lnTo>
                  <a:pt x="1283430" y="812472"/>
                </a:lnTo>
                <a:lnTo>
                  <a:pt x="1283033" y="812472"/>
                </a:lnTo>
                <a:close/>
                <a:moveTo>
                  <a:pt x="266522" y="615950"/>
                </a:moveTo>
                <a:lnTo>
                  <a:pt x="270489" y="616347"/>
                </a:lnTo>
                <a:lnTo>
                  <a:pt x="273661" y="619521"/>
                </a:lnTo>
                <a:lnTo>
                  <a:pt x="344258" y="879386"/>
                </a:lnTo>
                <a:lnTo>
                  <a:pt x="345448" y="868674"/>
                </a:lnTo>
                <a:lnTo>
                  <a:pt x="370434" y="687760"/>
                </a:lnTo>
                <a:lnTo>
                  <a:pt x="364485" y="673081"/>
                </a:lnTo>
                <a:lnTo>
                  <a:pt x="370831" y="674271"/>
                </a:lnTo>
                <a:lnTo>
                  <a:pt x="377573" y="675858"/>
                </a:lnTo>
                <a:lnTo>
                  <a:pt x="383919" y="676255"/>
                </a:lnTo>
                <a:lnTo>
                  <a:pt x="390265" y="676652"/>
                </a:lnTo>
                <a:lnTo>
                  <a:pt x="396214" y="676255"/>
                </a:lnTo>
                <a:lnTo>
                  <a:pt x="402957" y="675858"/>
                </a:lnTo>
                <a:lnTo>
                  <a:pt x="409699" y="674668"/>
                </a:lnTo>
                <a:lnTo>
                  <a:pt x="416045" y="673478"/>
                </a:lnTo>
                <a:lnTo>
                  <a:pt x="412872" y="683793"/>
                </a:lnTo>
                <a:lnTo>
                  <a:pt x="409699" y="694108"/>
                </a:lnTo>
                <a:lnTo>
                  <a:pt x="407716" y="704820"/>
                </a:lnTo>
                <a:lnTo>
                  <a:pt x="406526" y="716326"/>
                </a:lnTo>
                <a:lnTo>
                  <a:pt x="406129" y="724657"/>
                </a:lnTo>
                <a:lnTo>
                  <a:pt x="405733" y="734973"/>
                </a:lnTo>
                <a:lnTo>
                  <a:pt x="405733" y="746875"/>
                </a:lnTo>
                <a:lnTo>
                  <a:pt x="406526" y="759967"/>
                </a:lnTo>
                <a:lnTo>
                  <a:pt x="407319" y="774250"/>
                </a:lnTo>
                <a:lnTo>
                  <a:pt x="408509" y="789326"/>
                </a:lnTo>
                <a:lnTo>
                  <a:pt x="412079" y="823049"/>
                </a:lnTo>
                <a:lnTo>
                  <a:pt x="416045" y="859549"/>
                </a:lnTo>
                <a:lnTo>
                  <a:pt x="421597" y="897636"/>
                </a:lnTo>
                <a:lnTo>
                  <a:pt x="427546" y="936914"/>
                </a:lnTo>
                <a:lnTo>
                  <a:pt x="433496" y="976191"/>
                </a:lnTo>
                <a:lnTo>
                  <a:pt x="445791" y="1051175"/>
                </a:lnTo>
                <a:lnTo>
                  <a:pt x="456896" y="1114257"/>
                </a:lnTo>
                <a:lnTo>
                  <a:pt x="468398" y="1176546"/>
                </a:lnTo>
                <a:lnTo>
                  <a:pt x="469587" y="1181703"/>
                </a:lnTo>
                <a:lnTo>
                  <a:pt x="471967" y="1187258"/>
                </a:lnTo>
                <a:lnTo>
                  <a:pt x="474347" y="1192415"/>
                </a:lnTo>
                <a:lnTo>
                  <a:pt x="477123" y="1197573"/>
                </a:lnTo>
                <a:lnTo>
                  <a:pt x="481089" y="1201937"/>
                </a:lnTo>
                <a:lnTo>
                  <a:pt x="485055" y="1206301"/>
                </a:lnTo>
                <a:lnTo>
                  <a:pt x="489418" y="1210269"/>
                </a:lnTo>
                <a:lnTo>
                  <a:pt x="494177" y="1213046"/>
                </a:lnTo>
                <a:lnTo>
                  <a:pt x="500920" y="1217410"/>
                </a:lnTo>
                <a:lnTo>
                  <a:pt x="508059" y="1220187"/>
                </a:lnTo>
                <a:lnTo>
                  <a:pt x="515594" y="1222964"/>
                </a:lnTo>
                <a:lnTo>
                  <a:pt x="523527" y="1225345"/>
                </a:lnTo>
                <a:lnTo>
                  <a:pt x="531459" y="1227329"/>
                </a:lnTo>
                <a:lnTo>
                  <a:pt x="540581" y="1228519"/>
                </a:lnTo>
                <a:lnTo>
                  <a:pt x="549306" y="1228915"/>
                </a:lnTo>
                <a:lnTo>
                  <a:pt x="558428" y="1229312"/>
                </a:lnTo>
                <a:lnTo>
                  <a:pt x="566757" y="1229312"/>
                </a:lnTo>
                <a:lnTo>
                  <a:pt x="574689" y="1228519"/>
                </a:lnTo>
                <a:lnTo>
                  <a:pt x="583018" y="1228122"/>
                </a:lnTo>
                <a:lnTo>
                  <a:pt x="590950" y="1226932"/>
                </a:lnTo>
                <a:lnTo>
                  <a:pt x="595313" y="1274937"/>
                </a:lnTo>
                <a:lnTo>
                  <a:pt x="591347" y="1282476"/>
                </a:lnTo>
                <a:lnTo>
                  <a:pt x="588174" y="1290410"/>
                </a:lnTo>
                <a:lnTo>
                  <a:pt x="585398" y="1298742"/>
                </a:lnTo>
                <a:lnTo>
                  <a:pt x="583018" y="1306677"/>
                </a:lnTo>
                <a:lnTo>
                  <a:pt x="581432" y="1314612"/>
                </a:lnTo>
                <a:lnTo>
                  <a:pt x="579845" y="1322150"/>
                </a:lnTo>
                <a:lnTo>
                  <a:pt x="577466" y="1336829"/>
                </a:lnTo>
                <a:lnTo>
                  <a:pt x="573896" y="1342780"/>
                </a:lnTo>
                <a:lnTo>
                  <a:pt x="540581" y="1790304"/>
                </a:lnTo>
                <a:lnTo>
                  <a:pt x="537011" y="1789908"/>
                </a:lnTo>
                <a:lnTo>
                  <a:pt x="448170" y="1789908"/>
                </a:lnTo>
                <a:lnTo>
                  <a:pt x="444997" y="1789908"/>
                </a:lnTo>
                <a:lnTo>
                  <a:pt x="441428" y="1790304"/>
                </a:lnTo>
                <a:lnTo>
                  <a:pt x="434685" y="1792288"/>
                </a:lnTo>
                <a:lnTo>
                  <a:pt x="390265" y="1442759"/>
                </a:lnTo>
                <a:lnTo>
                  <a:pt x="383919" y="1443156"/>
                </a:lnTo>
                <a:lnTo>
                  <a:pt x="377970" y="1443553"/>
                </a:lnTo>
                <a:lnTo>
                  <a:pt x="373607" y="1443156"/>
                </a:lnTo>
                <a:lnTo>
                  <a:pt x="369641" y="1442759"/>
                </a:lnTo>
                <a:lnTo>
                  <a:pt x="327600" y="1792288"/>
                </a:lnTo>
                <a:lnTo>
                  <a:pt x="320461" y="1790304"/>
                </a:lnTo>
                <a:lnTo>
                  <a:pt x="316892" y="1789908"/>
                </a:lnTo>
                <a:lnTo>
                  <a:pt x="312926" y="1789908"/>
                </a:lnTo>
                <a:lnTo>
                  <a:pt x="224085" y="1789908"/>
                </a:lnTo>
                <a:lnTo>
                  <a:pt x="221309" y="1790304"/>
                </a:lnTo>
                <a:lnTo>
                  <a:pt x="218532" y="1790701"/>
                </a:lnTo>
                <a:lnTo>
                  <a:pt x="187597" y="1376503"/>
                </a:lnTo>
                <a:lnTo>
                  <a:pt x="188787" y="1369759"/>
                </a:lnTo>
                <a:lnTo>
                  <a:pt x="189580" y="1363014"/>
                </a:lnTo>
                <a:lnTo>
                  <a:pt x="189977" y="1355873"/>
                </a:lnTo>
                <a:lnTo>
                  <a:pt x="189580" y="1348335"/>
                </a:lnTo>
                <a:lnTo>
                  <a:pt x="188390" y="1338416"/>
                </a:lnTo>
                <a:lnTo>
                  <a:pt x="187200" y="1327704"/>
                </a:lnTo>
                <a:lnTo>
                  <a:pt x="184821" y="1315802"/>
                </a:lnTo>
                <a:lnTo>
                  <a:pt x="182044" y="1303503"/>
                </a:lnTo>
                <a:lnTo>
                  <a:pt x="179665" y="1297552"/>
                </a:lnTo>
                <a:lnTo>
                  <a:pt x="177682" y="1291601"/>
                </a:lnTo>
                <a:lnTo>
                  <a:pt x="175302" y="1285649"/>
                </a:lnTo>
                <a:lnTo>
                  <a:pt x="172526" y="1279698"/>
                </a:lnTo>
                <a:lnTo>
                  <a:pt x="169353" y="1274144"/>
                </a:lnTo>
                <a:lnTo>
                  <a:pt x="165783" y="1268590"/>
                </a:lnTo>
                <a:lnTo>
                  <a:pt x="161817" y="1263829"/>
                </a:lnTo>
                <a:lnTo>
                  <a:pt x="157058" y="1259465"/>
                </a:lnTo>
                <a:lnTo>
                  <a:pt x="149919" y="1178133"/>
                </a:lnTo>
                <a:lnTo>
                  <a:pt x="144763" y="1121795"/>
                </a:lnTo>
                <a:lnTo>
                  <a:pt x="140004" y="1058317"/>
                </a:lnTo>
                <a:lnTo>
                  <a:pt x="124536" y="836538"/>
                </a:lnTo>
                <a:lnTo>
                  <a:pt x="118587" y="831381"/>
                </a:lnTo>
                <a:lnTo>
                  <a:pt x="113034" y="825430"/>
                </a:lnTo>
                <a:lnTo>
                  <a:pt x="112637" y="825033"/>
                </a:lnTo>
                <a:lnTo>
                  <a:pt x="111844" y="825430"/>
                </a:lnTo>
                <a:lnTo>
                  <a:pt x="111051" y="827413"/>
                </a:lnTo>
                <a:lnTo>
                  <a:pt x="110654" y="831381"/>
                </a:lnTo>
                <a:lnTo>
                  <a:pt x="110258" y="836142"/>
                </a:lnTo>
                <a:lnTo>
                  <a:pt x="110258" y="851614"/>
                </a:lnTo>
                <a:lnTo>
                  <a:pt x="110258" y="871452"/>
                </a:lnTo>
                <a:lnTo>
                  <a:pt x="111051" y="925012"/>
                </a:lnTo>
                <a:lnTo>
                  <a:pt x="113827" y="990474"/>
                </a:lnTo>
                <a:lnTo>
                  <a:pt x="116603" y="1061491"/>
                </a:lnTo>
                <a:lnTo>
                  <a:pt x="119776" y="1131317"/>
                </a:lnTo>
                <a:lnTo>
                  <a:pt x="122949" y="1194002"/>
                </a:lnTo>
                <a:lnTo>
                  <a:pt x="126519" y="1243595"/>
                </a:lnTo>
                <a:lnTo>
                  <a:pt x="124536" y="1243198"/>
                </a:lnTo>
                <a:lnTo>
                  <a:pt x="122553" y="1242801"/>
                </a:lnTo>
                <a:lnTo>
                  <a:pt x="52353" y="1229312"/>
                </a:lnTo>
                <a:lnTo>
                  <a:pt x="47197" y="1228915"/>
                </a:lnTo>
                <a:lnTo>
                  <a:pt x="42041" y="1228519"/>
                </a:lnTo>
                <a:lnTo>
                  <a:pt x="36091" y="1228915"/>
                </a:lnTo>
                <a:lnTo>
                  <a:pt x="30539" y="1229709"/>
                </a:lnTo>
                <a:lnTo>
                  <a:pt x="27763" y="1205508"/>
                </a:lnTo>
                <a:lnTo>
                  <a:pt x="24590" y="1176942"/>
                </a:lnTo>
                <a:lnTo>
                  <a:pt x="21417" y="1145203"/>
                </a:lnTo>
                <a:lnTo>
                  <a:pt x="18244" y="1110290"/>
                </a:lnTo>
                <a:lnTo>
                  <a:pt x="12295" y="1036099"/>
                </a:lnTo>
                <a:lnTo>
                  <a:pt x="7139" y="959925"/>
                </a:lnTo>
                <a:lnTo>
                  <a:pt x="3173" y="887321"/>
                </a:lnTo>
                <a:lnTo>
                  <a:pt x="1586" y="853995"/>
                </a:lnTo>
                <a:lnTo>
                  <a:pt x="793" y="824636"/>
                </a:lnTo>
                <a:lnTo>
                  <a:pt x="0" y="798848"/>
                </a:lnTo>
                <a:lnTo>
                  <a:pt x="0" y="777424"/>
                </a:lnTo>
                <a:lnTo>
                  <a:pt x="396" y="761554"/>
                </a:lnTo>
                <a:lnTo>
                  <a:pt x="793" y="755603"/>
                </a:lnTo>
                <a:lnTo>
                  <a:pt x="1190" y="752032"/>
                </a:lnTo>
                <a:lnTo>
                  <a:pt x="1983" y="744494"/>
                </a:lnTo>
                <a:lnTo>
                  <a:pt x="3569" y="737353"/>
                </a:lnTo>
                <a:lnTo>
                  <a:pt x="5949" y="730608"/>
                </a:lnTo>
                <a:lnTo>
                  <a:pt x="8725" y="723864"/>
                </a:lnTo>
                <a:lnTo>
                  <a:pt x="12691" y="717516"/>
                </a:lnTo>
                <a:lnTo>
                  <a:pt x="16658" y="711168"/>
                </a:lnTo>
                <a:lnTo>
                  <a:pt x="21813" y="705217"/>
                </a:lnTo>
                <a:lnTo>
                  <a:pt x="27763" y="699266"/>
                </a:lnTo>
                <a:lnTo>
                  <a:pt x="33712" y="693711"/>
                </a:lnTo>
                <a:lnTo>
                  <a:pt x="40454" y="688157"/>
                </a:lnTo>
                <a:lnTo>
                  <a:pt x="47593" y="683396"/>
                </a:lnTo>
                <a:lnTo>
                  <a:pt x="55525" y="678239"/>
                </a:lnTo>
                <a:lnTo>
                  <a:pt x="63458" y="673478"/>
                </a:lnTo>
                <a:lnTo>
                  <a:pt x="72183" y="669113"/>
                </a:lnTo>
                <a:lnTo>
                  <a:pt x="81305" y="664353"/>
                </a:lnTo>
                <a:lnTo>
                  <a:pt x="90427" y="659988"/>
                </a:lnTo>
                <a:lnTo>
                  <a:pt x="99946" y="656418"/>
                </a:lnTo>
                <a:lnTo>
                  <a:pt x="109861" y="652450"/>
                </a:lnTo>
                <a:lnTo>
                  <a:pt x="130485" y="645309"/>
                </a:lnTo>
                <a:lnTo>
                  <a:pt x="151902" y="638564"/>
                </a:lnTo>
                <a:lnTo>
                  <a:pt x="174112" y="633010"/>
                </a:lnTo>
                <a:lnTo>
                  <a:pt x="196322" y="627456"/>
                </a:lnTo>
                <a:lnTo>
                  <a:pt x="218532" y="623488"/>
                </a:lnTo>
                <a:lnTo>
                  <a:pt x="241139" y="619521"/>
                </a:lnTo>
                <a:lnTo>
                  <a:pt x="262953" y="616347"/>
                </a:lnTo>
                <a:lnTo>
                  <a:pt x="266522" y="615950"/>
                </a:lnTo>
                <a:close/>
                <a:moveTo>
                  <a:pt x="1664891" y="614363"/>
                </a:moveTo>
                <a:lnTo>
                  <a:pt x="1675210" y="614363"/>
                </a:lnTo>
                <a:lnTo>
                  <a:pt x="1686322" y="614760"/>
                </a:lnTo>
                <a:lnTo>
                  <a:pt x="1697038" y="615554"/>
                </a:lnTo>
                <a:lnTo>
                  <a:pt x="1707754" y="617142"/>
                </a:lnTo>
                <a:lnTo>
                  <a:pt x="1718866" y="619127"/>
                </a:lnTo>
                <a:lnTo>
                  <a:pt x="1729582" y="621906"/>
                </a:lnTo>
                <a:lnTo>
                  <a:pt x="1740297" y="624288"/>
                </a:lnTo>
                <a:lnTo>
                  <a:pt x="1750616" y="627861"/>
                </a:lnTo>
                <a:lnTo>
                  <a:pt x="1761729" y="631435"/>
                </a:lnTo>
                <a:lnTo>
                  <a:pt x="1772047" y="635405"/>
                </a:lnTo>
                <a:lnTo>
                  <a:pt x="1782366" y="638978"/>
                </a:lnTo>
                <a:lnTo>
                  <a:pt x="1792288" y="643742"/>
                </a:lnTo>
                <a:lnTo>
                  <a:pt x="1802210" y="648506"/>
                </a:lnTo>
                <a:lnTo>
                  <a:pt x="1821260" y="657637"/>
                </a:lnTo>
                <a:lnTo>
                  <a:pt x="1838326" y="667562"/>
                </a:lnTo>
                <a:lnTo>
                  <a:pt x="1854994" y="677885"/>
                </a:lnTo>
                <a:lnTo>
                  <a:pt x="1869282" y="687810"/>
                </a:lnTo>
                <a:lnTo>
                  <a:pt x="1881982" y="697338"/>
                </a:lnTo>
                <a:lnTo>
                  <a:pt x="1892301" y="706072"/>
                </a:lnTo>
                <a:lnTo>
                  <a:pt x="1900635" y="714012"/>
                </a:lnTo>
                <a:lnTo>
                  <a:pt x="1903810" y="717585"/>
                </a:lnTo>
                <a:lnTo>
                  <a:pt x="1905794" y="720761"/>
                </a:lnTo>
                <a:lnTo>
                  <a:pt x="1907779" y="723541"/>
                </a:lnTo>
                <a:lnTo>
                  <a:pt x="1908969" y="725923"/>
                </a:lnTo>
                <a:lnTo>
                  <a:pt x="1909366" y="730290"/>
                </a:lnTo>
                <a:lnTo>
                  <a:pt x="1909763" y="735848"/>
                </a:lnTo>
                <a:lnTo>
                  <a:pt x="1909763" y="752125"/>
                </a:lnTo>
                <a:lnTo>
                  <a:pt x="1908969" y="773961"/>
                </a:lnTo>
                <a:lnTo>
                  <a:pt x="1907779" y="800957"/>
                </a:lnTo>
                <a:lnTo>
                  <a:pt x="1905794" y="832321"/>
                </a:lnTo>
                <a:lnTo>
                  <a:pt x="1903413" y="866861"/>
                </a:lnTo>
                <a:lnTo>
                  <a:pt x="1897460" y="942689"/>
                </a:lnTo>
                <a:lnTo>
                  <a:pt x="1890316" y="1022885"/>
                </a:lnTo>
                <a:lnTo>
                  <a:pt x="1882379" y="1101096"/>
                </a:lnTo>
                <a:lnTo>
                  <a:pt x="1878410" y="1137621"/>
                </a:lnTo>
                <a:lnTo>
                  <a:pt x="1874838" y="1171366"/>
                </a:lnTo>
                <a:lnTo>
                  <a:pt x="1870869" y="1201539"/>
                </a:lnTo>
                <a:lnTo>
                  <a:pt x="1867298" y="1227345"/>
                </a:lnTo>
                <a:lnTo>
                  <a:pt x="1863726" y="1226948"/>
                </a:lnTo>
                <a:lnTo>
                  <a:pt x="1860948" y="1226948"/>
                </a:lnTo>
                <a:lnTo>
                  <a:pt x="1855391" y="1226948"/>
                </a:lnTo>
                <a:lnTo>
                  <a:pt x="1850232" y="1227742"/>
                </a:lnTo>
                <a:lnTo>
                  <a:pt x="1784351" y="1240049"/>
                </a:lnTo>
                <a:lnTo>
                  <a:pt x="1786732" y="1190026"/>
                </a:lnTo>
                <a:lnTo>
                  <a:pt x="1788716" y="1126504"/>
                </a:lnTo>
                <a:lnTo>
                  <a:pt x="1789907" y="1056631"/>
                </a:lnTo>
                <a:lnTo>
                  <a:pt x="1790701" y="985566"/>
                </a:lnTo>
                <a:lnTo>
                  <a:pt x="1790701" y="920854"/>
                </a:lnTo>
                <a:lnTo>
                  <a:pt x="1790304" y="892666"/>
                </a:lnTo>
                <a:lnTo>
                  <a:pt x="1789907" y="868052"/>
                </a:lnTo>
                <a:lnTo>
                  <a:pt x="1789113" y="848201"/>
                </a:lnTo>
                <a:lnTo>
                  <a:pt x="1787923" y="833909"/>
                </a:lnTo>
                <a:lnTo>
                  <a:pt x="1787129" y="828748"/>
                </a:lnTo>
                <a:lnTo>
                  <a:pt x="1786335" y="825969"/>
                </a:lnTo>
                <a:lnTo>
                  <a:pt x="1785541" y="824381"/>
                </a:lnTo>
                <a:lnTo>
                  <a:pt x="1785144" y="824381"/>
                </a:lnTo>
                <a:lnTo>
                  <a:pt x="1784351" y="824778"/>
                </a:lnTo>
                <a:lnTo>
                  <a:pt x="1778398" y="832718"/>
                </a:lnTo>
                <a:lnTo>
                  <a:pt x="1772444" y="841452"/>
                </a:lnTo>
                <a:lnTo>
                  <a:pt x="1770460" y="843437"/>
                </a:lnTo>
                <a:lnTo>
                  <a:pt x="1750616" y="1136033"/>
                </a:lnTo>
                <a:lnTo>
                  <a:pt x="1743869" y="1212258"/>
                </a:lnTo>
                <a:lnTo>
                  <a:pt x="1739107" y="1264664"/>
                </a:lnTo>
                <a:lnTo>
                  <a:pt x="1735932" y="1268634"/>
                </a:lnTo>
                <a:lnTo>
                  <a:pt x="1733551" y="1272604"/>
                </a:lnTo>
                <a:lnTo>
                  <a:pt x="1731169" y="1276971"/>
                </a:lnTo>
                <a:lnTo>
                  <a:pt x="1728391" y="1281338"/>
                </a:lnTo>
                <a:lnTo>
                  <a:pt x="1724819" y="1290469"/>
                </a:lnTo>
                <a:lnTo>
                  <a:pt x="1721644" y="1300394"/>
                </a:lnTo>
                <a:lnTo>
                  <a:pt x="1718866" y="1309526"/>
                </a:lnTo>
                <a:lnTo>
                  <a:pt x="1717279" y="1319054"/>
                </a:lnTo>
                <a:lnTo>
                  <a:pt x="1715294" y="1328185"/>
                </a:lnTo>
                <a:lnTo>
                  <a:pt x="1714501" y="1336522"/>
                </a:lnTo>
                <a:lnTo>
                  <a:pt x="1710929" y="1342477"/>
                </a:lnTo>
                <a:lnTo>
                  <a:pt x="1677194" y="1790303"/>
                </a:lnTo>
                <a:lnTo>
                  <a:pt x="1674019" y="1789906"/>
                </a:lnTo>
                <a:lnTo>
                  <a:pt x="1585119" y="1789906"/>
                </a:lnTo>
                <a:lnTo>
                  <a:pt x="1581150" y="1789906"/>
                </a:lnTo>
                <a:lnTo>
                  <a:pt x="1577975" y="1790303"/>
                </a:lnTo>
                <a:lnTo>
                  <a:pt x="1571229" y="1792288"/>
                </a:lnTo>
                <a:lnTo>
                  <a:pt x="1526382" y="1442523"/>
                </a:lnTo>
                <a:lnTo>
                  <a:pt x="1520429" y="1442920"/>
                </a:lnTo>
                <a:lnTo>
                  <a:pt x="1514475" y="1443317"/>
                </a:lnTo>
                <a:lnTo>
                  <a:pt x="1510110" y="1442920"/>
                </a:lnTo>
                <a:lnTo>
                  <a:pt x="1505744" y="1442523"/>
                </a:lnTo>
                <a:lnTo>
                  <a:pt x="1464072" y="1792288"/>
                </a:lnTo>
                <a:lnTo>
                  <a:pt x="1456929" y="1790303"/>
                </a:lnTo>
                <a:lnTo>
                  <a:pt x="1453357" y="1789906"/>
                </a:lnTo>
                <a:lnTo>
                  <a:pt x="1449388" y="1789906"/>
                </a:lnTo>
                <a:lnTo>
                  <a:pt x="1360488" y="1789906"/>
                </a:lnTo>
                <a:lnTo>
                  <a:pt x="1357710" y="1790303"/>
                </a:lnTo>
                <a:lnTo>
                  <a:pt x="1354932" y="1790700"/>
                </a:lnTo>
                <a:lnTo>
                  <a:pt x="1323578" y="1376223"/>
                </a:lnTo>
                <a:lnTo>
                  <a:pt x="1325563" y="1369871"/>
                </a:lnTo>
                <a:lnTo>
                  <a:pt x="1326357" y="1362725"/>
                </a:lnTo>
                <a:lnTo>
                  <a:pt x="1326357" y="1355579"/>
                </a:lnTo>
                <a:lnTo>
                  <a:pt x="1325960" y="1348035"/>
                </a:lnTo>
                <a:lnTo>
                  <a:pt x="1324769" y="1338110"/>
                </a:lnTo>
                <a:lnTo>
                  <a:pt x="1323182" y="1327391"/>
                </a:lnTo>
                <a:lnTo>
                  <a:pt x="1321197" y="1315481"/>
                </a:lnTo>
                <a:lnTo>
                  <a:pt x="1318419" y="1303173"/>
                </a:lnTo>
                <a:lnTo>
                  <a:pt x="1316435" y="1297218"/>
                </a:lnTo>
                <a:lnTo>
                  <a:pt x="1314053" y="1291263"/>
                </a:lnTo>
                <a:lnTo>
                  <a:pt x="1312069" y="1285308"/>
                </a:lnTo>
                <a:lnTo>
                  <a:pt x="1308894" y="1279353"/>
                </a:lnTo>
                <a:lnTo>
                  <a:pt x="1305719" y="1273795"/>
                </a:lnTo>
                <a:lnTo>
                  <a:pt x="1302147" y="1268237"/>
                </a:lnTo>
                <a:lnTo>
                  <a:pt x="1298178" y="1263472"/>
                </a:lnTo>
                <a:lnTo>
                  <a:pt x="1293813" y="1259105"/>
                </a:lnTo>
                <a:lnTo>
                  <a:pt x="1292225" y="1240049"/>
                </a:lnTo>
                <a:lnTo>
                  <a:pt x="1293813" y="1217419"/>
                </a:lnTo>
                <a:lnTo>
                  <a:pt x="1305322" y="1219802"/>
                </a:lnTo>
                <a:lnTo>
                  <a:pt x="1311672" y="1220993"/>
                </a:lnTo>
                <a:lnTo>
                  <a:pt x="1317228" y="1220993"/>
                </a:lnTo>
                <a:lnTo>
                  <a:pt x="1321991" y="1220993"/>
                </a:lnTo>
                <a:lnTo>
                  <a:pt x="1326357" y="1220596"/>
                </a:lnTo>
                <a:lnTo>
                  <a:pt x="1330325" y="1219802"/>
                </a:lnTo>
                <a:lnTo>
                  <a:pt x="1334691" y="1218610"/>
                </a:lnTo>
                <a:lnTo>
                  <a:pt x="1339057" y="1217022"/>
                </a:lnTo>
                <a:lnTo>
                  <a:pt x="1342628" y="1215037"/>
                </a:lnTo>
                <a:lnTo>
                  <a:pt x="1346597" y="1213052"/>
                </a:lnTo>
                <a:lnTo>
                  <a:pt x="1350169" y="1210670"/>
                </a:lnTo>
                <a:lnTo>
                  <a:pt x="1353741" y="1207891"/>
                </a:lnTo>
                <a:lnTo>
                  <a:pt x="1356916" y="1205112"/>
                </a:lnTo>
                <a:lnTo>
                  <a:pt x="1360091" y="1201539"/>
                </a:lnTo>
                <a:lnTo>
                  <a:pt x="1362869" y="1198363"/>
                </a:lnTo>
                <a:lnTo>
                  <a:pt x="1365647" y="1194393"/>
                </a:lnTo>
                <a:lnTo>
                  <a:pt x="1367632" y="1190820"/>
                </a:lnTo>
                <a:lnTo>
                  <a:pt x="1369219" y="1186453"/>
                </a:lnTo>
                <a:lnTo>
                  <a:pt x="1370807" y="1182086"/>
                </a:lnTo>
                <a:lnTo>
                  <a:pt x="1394619" y="1110624"/>
                </a:lnTo>
                <a:lnTo>
                  <a:pt x="1417638" y="1047897"/>
                </a:lnTo>
                <a:lnTo>
                  <a:pt x="1429544" y="1016533"/>
                </a:lnTo>
                <a:lnTo>
                  <a:pt x="1440657" y="985169"/>
                </a:lnTo>
                <a:lnTo>
                  <a:pt x="1450578" y="954997"/>
                </a:lnTo>
                <a:lnTo>
                  <a:pt x="1460500" y="924427"/>
                </a:lnTo>
                <a:lnTo>
                  <a:pt x="1469629" y="895048"/>
                </a:lnTo>
                <a:lnTo>
                  <a:pt x="1477169" y="866067"/>
                </a:lnTo>
                <a:lnTo>
                  <a:pt x="1480741" y="878771"/>
                </a:lnTo>
                <a:lnTo>
                  <a:pt x="1482329" y="868052"/>
                </a:lnTo>
                <a:lnTo>
                  <a:pt x="1491854" y="796193"/>
                </a:lnTo>
                <a:lnTo>
                  <a:pt x="1493838" y="783886"/>
                </a:lnTo>
                <a:lnTo>
                  <a:pt x="1506538" y="687016"/>
                </a:lnTo>
                <a:lnTo>
                  <a:pt x="1500982" y="672326"/>
                </a:lnTo>
                <a:lnTo>
                  <a:pt x="1507729" y="673517"/>
                </a:lnTo>
                <a:lnTo>
                  <a:pt x="1514079" y="675105"/>
                </a:lnTo>
                <a:lnTo>
                  <a:pt x="1520032" y="675502"/>
                </a:lnTo>
                <a:lnTo>
                  <a:pt x="1526382" y="675899"/>
                </a:lnTo>
                <a:lnTo>
                  <a:pt x="1533922" y="675502"/>
                </a:lnTo>
                <a:lnTo>
                  <a:pt x="1541860" y="674311"/>
                </a:lnTo>
                <a:lnTo>
                  <a:pt x="1549400" y="673517"/>
                </a:lnTo>
                <a:lnTo>
                  <a:pt x="1556941" y="671929"/>
                </a:lnTo>
                <a:lnTo>
                  <a:pt x="1551385" y="690589"/>
                </a:lnTo>
                <a:lnTo>
                  <a:pt x="1573213" y="881153"/>
                </a:lnTo>
                <a:lnTo>
                  <a:pt x="1628776" y="636993"/>
                </a:lnTo>
                <a:lnTo>
                  <a:pt x="1635126" y="631832"/>
                </a:lnTo>
                <a:lnTo>
                  <a:pt x="1641476" y="626273"/>
                </a:lnTo>
                <a:lnTo>
                  <a:pt x="1647826" y="621112"/>
                </a:lnTo>
                <a:lnTo>
                  <a:pt x="1654176" y="615157"/>
                </a:lnTo>
                <a:lnTo>
                  <a:pt x="1664891" y="614363"/>
                </a:lnTo>
                <a:close/>
                <a:moveTo>
                  <a:pt x="1134938" y="547688"/>
                </a:moveTo>
                <a:lnTo>
                  <a:pt x="1149232" y="547688"/>
                </a:lnTo>
                <a:lnTo>
                  <a:pt x="1163128" y="548482"/>
                </a:lnTo>
                <a:lnTo>
                  <a:pt x="1177421" y="550070"/>
                </a:lnTo>
                <a:lnTo>
                  <a:pt x="1191317" y="552055"/>
                </a:lnTo>
                <a:lnTo>
                  <a:pt x="1205611" y="554834"/>
                </a:lnTo>
                <a:lnTo>
                  <a:pt x="1219507" y="558010"/>
                </a:lnTo>
                <a:lnTo>
                  <a:pt x="1233403" y="561979"/>
                </a:lnTo>
                <a:lnTo>
                  <a:pt x="1247300" y="566346"/>
                </a:lnTo>
                <a:lnTo>
                  <a:pt x="1261196" y="571110"/>
                </a:lnTo>
                <a:lnTo>
                  <a:pt x="1274695" y="576667"/>
                </a:lnTo>
                <a:lnTo>
                  <a:pt x="1288194" y="582225"/>
                </a:lnTo>
                <a:lnTo>
                  <a:pt x="1300899" y="588180"/>
                </a:lnTo>
                <a:lnTo>
                  <a:pt x="1313605" y="594531"/>
                </a:lnTo>
                <a:lnTo>
                  <a:pt x="1325913" y="600883"/>
                </a:lnTo>
                <a:lnTo>
                  <a:pt x="1337824" y="607632"/>
                </a:lnTo>
                <a:lnTo>
                  <a:pt x="1349338" y="614777"/>
                </a:lnTo>
                <a:lnTo>
                  <a:pt x="1360455" y="621923"/>
                </a:lnTo>
                <a:lnTo>
                  <a:pt x="1370381" y="629069"/>
                </a:lnTo>
                <a:lnTo>
                  <a:pt x="1380704" y="636214"/>
                </a:lnTo>
                <a:lnTo>
                  <a:pt x="1389836" y="643757"/>
                </a:lnTo>
                <a:lnTo>
                  <a:pt x="1398173" y="650902"/>
                </a:lnTo>
                <a:lnTo>
                  <a:pt x="1405717" y="658048"/>
                </a:lnTo>
                <a:lnTo>
                  <a:pt x="1412864" y="665590"/>
                </a:lnTo>
                <a:lnTo>
                  <a:pt x="1419216" y="672339"/>
                </a:lnTo>
                <a:lnTo>
                  <a:pt x="1425172" y="679485"/>
                </a:lnTo>
                <a:lnTo>
                  <a:pt x="1429936" y="686233"/>
                </a:lnTo>
                <a:lnTo>
                  <a:pt x="1433907" y="692982"/>
                </a:lnTo>
                <a:lnTo>
                  <a:pt x="1436289" y="699334"/>
                </a:lnTo>
                <a:lnTo>
                  <a:pt x="1438274" y="705288"/>
                </a:lnTo>
                <a:lnTo>
                  <a:pt x="1439068" y="711243"/>
                </a:lnTo>
                <a:lnTo>
                  <a:pt x="1439862" y="719182"/>
                </a:lnTo>
                <a:lnTo>
                  <a:pt x="1441053" y="727916"/>
                </a:lnTo>
                <a:lnTo>
                  <a:pt x="1441450" y="737443"/>
                </a:lnTo>
                <a:lnTo>
                  <a:pt x="1441053" y="746971"/>
                </a:lnTo>
                <a:lnTo>
                  <a:pt x="1440656" y="756895"/>
                </a:lnTo>
                <a:lnTo>
                  <a:pt x="1439465" y="766820"/>
                </a:lnTo>
                <a:lnTo>
                  <a:pt x="1438671" y="777538"/>
                </a:lnTo>
                <a:lnTo>
                  <a:pt x="1437083" y="787860"/>
                </a:lnTo>
                <a:lnTo>
                  <a:pt x="1433112" y="810090"/>
                </a:lnTo>
                <a:lnTo>
                  <a:pt x="1428348" y="833512"/>
                </a:lnTo>
                <a:lnTo>
                  <a:pt x="1422392" y="857331"/>
                </a:lnTo>
                <a:lnTo>
                  <a:pt x="1415643" y="882340"/>
                </a:lnTo>
                <a:lnTo>
                  <a:pt x="1407702" y="908144"/>
                </a:lnTo>
                <a:lnTo>
                  <a:pt x="1399761" y="933947"/>
                </a:lnTo>
                <a:lnTo>
                  <a:pt x="1390630" y="960148"/>
                </a:lnTo>
                <a:lnTo>
                  <a:pt x="1381101" y="986348"/>
                </a:lnTo>
                <a:lnTo>
                  <a:pt x="1361646" y="1039146"/>
                </a:lnTo>
                <a:lnTo>
                  <a:pt x="1342191" y="1091547"/>
                </a:lnTo>
                <a:lnTo>
                  <a:pt x="1317972" y="1165385"/>
                </a:lnTo>
                <a:lnTo>
                  <a:pt x="1242535" y="1148315"/>
                </a:lnTo>
                <a:lnTo>
                  <a:pt x="1238962" y="1207465"/>
                </a:lnTo>
                <a:lnTo>
                  <a:pt x="1232212" y="1284875"/>
                </a:lnTo>
                <a:lnTo>
                  <a:pt x="1226654" y="1344422"/>
                </a:lnTo>
                <a:lnTo>
                  <a:pt x="1221095" y="1398411"/>
                </a:lnTo>
                <a:lnTo>
                  <a:pt x="1220698" y="1403572"/>
                </a:lnTo>
                <a:lnTo>
                  <a:pt x="1218316" y="1411908"/>
                </a:lnTo>
                <a:lnTo>
                  <a:pt x="1214743" y="1420245"/>
                </a:lnTo>
                <a:lnTo>
                  <a:pt x="1211169" y="1428581"/>
                </a:lnTo>
                <a:lnTo>
                  <a:pt x="1207199" y="1436918"/>
                </a:lnTo>
                <a:lnTo>
                  <a:pt x="1203229" y="1444857"/>
                </a:lnTo>
                <a:lnTo>
                  <a:pt x="1198464" y="1452797"/>
                </a:lnTo>
                <a:lnTo>
                  <a:pt x="1193303" y="1461133"/>
                </a:lnTo>
                <a:lnTo>
                  <a:pt x="1187744" y="1469073"/>
                </a:lnTo>
                <a:lnTo>
                  <a:pt x="1141688" y="2084388"/>
                </a:lnTo>
                <a:lnTo>
                  <a:pt x="1017416" y="2084388"/>
                </a:lnTo>
                <a:lnTo>
                  <a:pt x="955478" y="1594915"/>
                </a:lnTo>
                <a:lnTo>
                  <a:pt x="947537" y="1595709"/>
                </a:lnTo>
                <a:lnTo>
                  <a:pt x="943567" y="1596503"/>
                </a:lnTo>
                <a:lnTo>
                  <a:pt x="939597" y="1596503"/>
                </a:lnTo>
                <a:lnTo>
                  <a:pt x="934435" y="1595709"/>
                </a:lnTo>
                <a:lnTo>
                  <a:pt x="928877" y="1595312"/>
                </a:lnTo>
                <a:lnTo>
                  <a:pt x="871306" y="2082006"/>
                </a:lnTo>
                <a:lnTo>
                  <a:pt x="741476" y="2084388"/>
                </a:lnTo>
                <a:lnTo>
                  <a:pt x="694625" y="1461133"/>
                </a:lnTo>
                <a:lnTo>
                  <a:pt x="685890" y="1446842"/>
                </a:lnTo>
                <a:lnTo>
                  <a:pt x="681920" y="1439697"/>
                </a:lnTo>
                <a:lnTo>
                  <a:pt x="677553" y="1432948"/>
                </a:lnTo>
                <a:lnTo>
                  <a:pt x="673582" y="1425802"/>
                </a:lnTo>
                <a:lnTo>
                  <a:pt x="670406" y="1418657"/>
                </a:lnTo>
                <a:lnTo>
                  <a:pt x="667230" y="1411511"/>
                </a:lnTo>
                <a:lnTo>
                  <a:pt x="664848" y="1403969"/>
                </a:lnTo>
                <a:lnTo>
                  <a:pt x="664053" y="1398411"/>
                </a:lnTo>
                <a:lnTo>
                  <a:pt x="657701" y="1329337"/>
                </a:lnTo>
                <a:lnTo>
                  <a:pt x="650554" y="1253514"/>
                </a:lnTo>
                <a:lnTo>
                  <a:pt x="642217" y="1157446"/>
                </a:lnTo>
                <a:lnTo>
                  <a:pt x="626335" y="1161415"/>
                </a:lnTo>
                <a:lnTo>
                  <a:pt x="610057" y="1165782"/>
                </a:lnTo>
                <a:lnTo>
                  <a:pt x="594175" y="1168958"/>
                </a:lnTo>
                <a:lnTo>
                  <a:pt x="585440" y="1170943"/>
                </a:lnTo>
                <a:lnTo>
                  <a:pt x="577500" y="1171737"/>
                </a:lnTo>
                <a:lnTo>
                  <a:pt x="569956" y="1172531"/>
                </a:lnTo>
                <a:lnTo>
                  <a:pt x="562412" y="1172928"/>
                </a:lnTo>
                <a:lnTo>
                  <a:pt x="554869" y="1172928"/>
                </a:lnTo>
                <a:lnTo>
                  <a:pt x="548119" y="1172531"/>
                </a:lnTo>
                <a:lnTo>
                  <a:pt x="541369" y="1171737"/>
                </a:lnTo>
                <a:lnTo>
                  <a:pt x="535017" y="1170149"/>
                </a:lnTo>
                <a:lnTo>
                  <a:pt x="529458" y="1167767"/>
                </a:lnTo>
                <a:lnTo>
                  <a:pt x="523900" y="1165385"/>
                </a:lnTo>
                <a:lnTo>
                  <a:pt x="514768" y="1116557"/>
                </a:lnTo>
                <a:lnTo>
                  <a:pt x="504048" y="1055819"/>
                </a:lnTo>
                <a:lnTo>
                  <a:pt x="492931" y="988730"/>
                </a:lnTo>
                <a:lnTo>
                  <a:pt x="482211" y="919656"/>
                </a:lnTo>
                <a:lnTo>
                  <a:pt x="477049" y="885913"/>
                </a:lnTo>
                <a:lnTo>
                  <a:pt x="472682" y="853361"/>
                </a:lnTo>
                <a:lnTo>
                  <a:pt x="468712" y="822397"/>
                </a:lnTo>
                <a:lnTo>
                  <a:pt x="465932" y="794608"/>
                </a:lnTo>
                <a:lnTo>
                  <a:pt x="463550" y="770393"/>
                </a:lnTo>
                <a:lnTo>
                  <a:pt x="462359" y="748956"/>
                </a:lnTo>
                <a:lnTo>
                  <a:pt x="461962" y="740222"/>
                </a:lnTo>
                <a:lnTo>
                  <a:pt x="461962" y="732680"/>
                </a:lnTo>
                <a:lnTo>
                  <a:pt x="462359" y="726328"/>
                </a:lnTo>
                <a:lnTo>
                  <a:pt x="463153" y="720770"/>
                </a:lnTo>
                <a:lnTo>
                  <a:pt x="463550" y="716404"/>
                </a:lnTo>
                <a:lnTo>
                  <a:pt x="463947" y="711640"/>
                </a:lnTo>
                <a:lnTo>
                  <a:pt x="465138" y="707273"/>
                </a:lnTo>
                <a:lnTo>
                  <a:pt x="466330" y="702906"/>
                </a:lnTo>
                <a:lnTo>
                  <a:pt x="469109" y="694173"/>
                </a:lnTo>
                <a:lnTo>
                  <a:pt x="473079" y="685836"/>
                </a:lnTo>
                <a:lnTo>
                  <a:pt x="477447" y="677500"/>
                </a:lnTo>
                <a:lnTo>
                  <a:pt x="483005" y="669957"/>
                </a:lnTo>
                <a:lnTo>
                  <a:pt x="489358" y="662415"/>
                </a:lnTo>
                <a:lnTo>
                  <a:pt x="496504" y="654475"/>
                </a:lnTo>
                <a:lnTo>
                  <a:pt x="504048" y="647329"/>
                </a:lnTo>
                <a:lnTo>
                  <a:pt x="512783" y="640581"/>
                </a:lnTo>
                <a:lnTo>
                  <a:pt x="521915" y="634229"/>
                </a:lnTo>
                <a:lnTo>
                  <a:pt x="531443" y="628275"/>
                </a:lnTo>
                <a:lnTo>
                  <a:pt x="542163" y="621923"/>
                </a:lnTo>
                <a:lnTo>
                  <a:pt x="552883" y="616365"/>
                </a:lnTo>
                <a:lnTo>
                  <a:pt x="564000" y="610411"/>
                </a:lnTo>
                <a:lnTo>
                  <a:pt x="575911" y="605250"/>
                </a:lnTo>
                <a:lnTo>
                  <a:pt x="588220" y="600089"/>
                </a:lnTo>
                <a:lnTo>
                  <a:pt x="600925" y="595325"/>
                </a:lnTo>
                <a:lnTo>
                  <a:pt x="613233" y="590562"/>
                </a:lnTo>
                <a:lnTo>
                  <a:pt x="626732" y="586195"/>
                </a:lnTo>
                <a:lnTo>
                  <a:pt x="640231" y="582225"/>
                </a:lnTo>
                <a:lnTo>
                  <a:pt x="653731" y="577858"/>
                </a:lnTo>
                <a:lnTo>
                  <a:pt x="681920" y="570713"/>
                </a:lnTo>
                <a:lnTo>
                  <a:pt x="710110" y="564361"/>
                </a:lnTo>
                <a:lnTo>
                  <a:pt x="738299" y="558407"/>
                </a:lnTo>
                <a:lnTo>
                  <a:pt x="766489" y="554040"/>
                </a:lnTo>
                <a:lnTo>
                  <a:pt x="793884" y="549673"/>
                </a:lnTo>
                <a:lnTo>
                  <a:pt x="797458" y="549276"/>
                </a:lnTo>
                <a:lnTo>
                  <a:pt x="800634" y="549276"/>
                </a:lnTo>
                <a:lnTo>
                  <a:pt x="806987" y="549276"/>
                </a:lnTo>
                <a:lnTo>
                  <a:pt x="897114" y="881943"/>
                </a:lnTo>
                <a:lnTo>
                  <a:pt x="899099" y="868843"/>
                </a:lnTo>
                <a:lnTo>
                  <a:pt x="930068" y="640581"/>
                </a:lnTo>
                <a:lnTo>
                  <a:pt x="921333" y="617953"/>
                </a:lnTo>
                <a:lnTo>
                  <a:pt x="938406" y="588577"/>
                </a:lnTo>
                <a:lnTo>
                  <a:pt x="977712" y="588180"/>
                </a:lnTo>
                <a:lnTo>
                  <a:pt x="994388" y="617953"/>
                </a:lnTo>
                <a:lnTo>
                  <a:pt x="986844" y="644551"/>
                </a:lnTo>
                <a:lnTo>
                  <a:pt x="1014636" y="885913"/>
                </a:lnTo>
                <a:lnTo>
                  <a:pt x="1088485" y="559597"/>
                </a:lnTo>
                <a:lnTo>
                  <a:pt x="1096823" y="556025"/>
                </a:lnTo>
                <a:lnTo>
                  <a:pt x="1103175" y="552849"/>
                </a:lnTo>
                <a:lnTo>
                  <a:pt x="1106749" y="550467"/>
                </a:lnTo>
                <a:lnTo>
                  <a:pt x="1107543" y="550070"/>
                </a:lnTo>
                <a:lnTo>
                  <a:pt x="1107543" y="549673"/>
                </a:lnTo>
                <a:lnTo>
                  <a:pt x="1121042" y="548085"/>
                </a:lnTo>
                <a:lnTo>
                  <a:pt x="1134938" y="547688"/>
                </a:lnTo>
                <a:close/>
                <a:moveTo>
                  <a:pt x="1529566" y="180975"/>
                </a:moveTo>
                <a:lnTo>
                  <a:pt x="1542295" y="180975"/>
                </a:lnTo>
                <a:lnTo>
                  <a:pt x="1554228" y="181372"/>
                </a:lnTo>
                <a:lnTo>
                  <a:pt x="1566162" y="182564"/>
                </a:lnTo>
                <a:lnTo>
                  <a:pt x="1577698" y="184153"/>
                </a:lnTo>
                <a:lnTo>
                  <a:pt x="1588040" y="186139"/>
                </a:lnTo>
                <a:lnTo>
                  <a:pt x="1598781" y="188920"/>
                </a:lnTo>
                <a:lnTo>
                  <a:pt x="1608328" y="191700"/>
                </a:lnTo>
                <a:lnTo>
                  <a:pt x="1617874" y="195275"/>
                </a:lnTo>
                <a:lnTo>
                  <a:pt x="1626626" y="198453"/>
                </a:lnTo>
                <a:lnTo>
                  <a:pt x="1634979" y="202426"/>
                </a:lnTo>
                <a:lnTo>
                  <a:pt x="1642935" y="206398"/>
                </a:lnTo>
                <a:lnTo>
                  <a:pt x="1650095" y="210370"/>
                </a:lnTo>
                <a:lnTo>
                  <a:pt x="1656858" y="214740"/>
                </a:lnTo>
                <a:lnTo>
                  <a:pt x="1663222" y="218315"/>
                </a:lnTo>
                <a:lnTo>
                  <a:pt x="1673962" y="225862"/>
                </a:lnTo>
                <a:lnTo>
                  <a:pt x="1682316" y="232615"/>
                </a:lnTo>
                <a:lnTo>
                  <a:pt x="1688681" y="238177"/>
                </a:lnTo>
                <a:lnTo>
                  <a:pt x="1693454" y="243341"/>
                </a:lnTo>
                <a:lnTo>
                  <a:pt x="1691863" y="246519"/>
                </a:lnTo>
                <a:lnTo>
                  <a:pt x="1689476" y="250888"/>
                </a:lnTo>
                <a:lnTo>
                  <a:pt x="1686692" y="256052"/>
                </a:lnTo>
                <a:lnTo>
                  <a:pt x="1682714" y="262011"/>
                </a:lnTo>
                <a:lnTo>
                  <a:pt x="1677940" y="268367"/>
                </a:lnTo>
                <a:lnTo>
                  <a:pt x="1671973" y="275120"/>
                </a:lnTo>
                <a:lnTo>
                  <a:pt x="1665211" y="281078"/>
                </a:lnTo>
                <a:lnTo>
                  <a:pt x="1661233" y="284256"/>
                </a:lnTo>
                <a:lnTo>
                  <a:pt x="1656858" y="286639"/>
                </a:lnTo>
                <a:lnTo>
                  <a:pt x="1652880" y="289420"/>
                </a:lnTo>
                <a:lnTo>
                  <a:pt x="1648106" y="291803"/>
                </a:lnTo>
                <a:lnTo>
                  <a:pt x="1643333" y="293790"/>
                </a:lnTo>
                <a:lnTo>
                  <a:pt x="1638162" y="295776"/>
                </a:lnTo>
                <a:lnTo>
                  <a:pt x="1632593" y="296967"/>
                </a:lnTo>
                <a:lnTo>
                  <a:pt x="1627024" y="297762"/>
                </a:lnTo>
                <a:lnTo>
                  <a:pt x="1621057" y="298159"/>
                </a:lnTo>
                <a:lnTo>
                  <a:pt x="1614692" y="298159"/>
                </a:lnTo>
                <a:lnTo>
                  <a:pt x="1607930" y="297762"/>
                </a:lnTo>
                <a:lnTo>
                  <a:pt x="1601167" y="296570"/>
                </a:lnTo>
                <a:lnTo>
                  <a:pt x="1594007" y="294584"/>
                </a:lnTo>
                <a:lnTo>
                  <a:pt x="1586449" y="292201"/>
                </a:lnTo>
                <a:lnTo>
                  <a:pt x="1578891" y="289420"/>
                </a:lnTo>
                <a:lnTo>
                  <a:pt x="1570936" y="285448"/>
                </a:lnTo>
                <a:lnTo>
                  <a:pt x="1561389" y="280681"/>
                </a:lnTo>
                <a:lnTo>
                  <a:pt x="1551842" y="276708"/>
                </a:lnTo>
                <a:lnTo>
                  <a:pt x="1590825" y="295776"/>
                </a:lnTo>
                <a:lnTo>
                  <a:pt x="1608328" y="303720"/>
                </a:lnTo>
                <a:lnTo>
                  <a:pt x="1617477" y="306898"/>
                </a:lnTo>
                <a:lnTo>
                  <a:pt x="1625830" y="310473"/>
                </a:lnTo>
                <a:lnTo>
                  <a:pt x="1633786" y="312857"/>
                </a:lnTo>
                <a:lnTo>
                  <a:pt x="1641344" y="314446"/>
                </a:lnTo>
                <a:lnTo>
                  <a:pt x="1648902" y="316035"/>
                </a:lnTo>
                <a:lnTo>
                  <a:pt x="1655664" y="316432"/>
                </a:lnTo>
                <a:lnTo>
                  <a:pt x="1662427" y="316035"/>
                </a:lnTo>
                <a:lnTo>
                  <a:pt x="1665609" y="315240"/>
                </a:lnTo>
                <a:lnTo>
                  <a:pt x="1668393" y="314446"/>
                </a:lnTo>
                <a:lnTo>
                  <a:pt x="1671576" y="313651"/>
                </a:lnTo>
                <a:lnTo>
                  <a:pt x="1674360" y="312460"/>
                </a:lnTo>
                <a:lnTo>
                  <a:pt x="1676747" y="310871"/>
                </a:lnTo>
                <a:lnTo>
                  <a:pt x="1679531" y="309282"/>
                </a:lnTo>
                <a:lnTo>
                  <a:pt x="1680725" y="321993"/>
                </a:lnTo>
                <a:lnTo>
                  <a:pt x="1681123" y="333910"/>
                </a:lnTo>
                <a:lnTo>
                  <a:pt x="1681123" y="345430"/>
                </a:lnTo>
                <a:lnTo>
                  <a:pt x="1680327" y="356950"/>
                </a:lnTo>
                <a:lnTo>
                  <a:pt x="1682316" y="354566"/>
                </a:lnTo>
                <a:lnTo>
                  <a:pt x="1683509" y="353772"/>
                </a:lnTo>
                <a:lnTo>
                  <a:pt x="1684703" y="353772"/>
                </a:lnTo>
                <a:lnTo>
                  <a:pt x="1685896" y="354169"/>
                </a:lnTo>
                <a:lnTo>
                  <a:pt x="1687487" y="354964"/>
                </a:lnTo>
                <a:lnTo>
                  <a:pt x="1688681" y="356553"/>
                </a:lnTo>
                <a:lnTo>
                  <a:pt x="1689874" y="358142"/>
                </a:lnTo>
                <a:lnTo>
                  <a:pt x="1692261" y="363703"/>
                </a:lnTo>
                <a:lnTo>
                  <a:pt x="1694250" y="370456"/>
                </a:lnTo>
                <a:lnTo>
                  <a:pt x="1695841" y="378401"/>
                </a:lnTo>
                <a:lnTo>
                  <a:pt x="1697034" y="387934"/>
                </a:lnTo>
                <a:lnTo>
                  <a:pt x="1698227" y="398660"/>
                </a:lnTo>
                <a:lnTo>
                  <a:pt x="1698625" y="409782"/>
                </a:lnTo>
                <a:lnTo>
                  <a:pt x="1698227" y="420905"/>
                </a:lnTo>
                <a:lnTo>
                  <a:pt x="1697034" y="431630"/>
                </a:lnTo>
                <a:lnTo>
                  <a:pt x="1695841" y="441164"/>
                </a:lnTo>
                <a:lnTo>
                  <a:pt x="1694250" y="449108"/>
                </a:lnTo>
                <a:lnTo>
                  <a:pt x="1692261" y="456259"/>
                </a:lnTo>
                <a:lnTo>
                  <a:pt x="1689874" y="461423"/>
                </a:lnTo>
                <a:lnTo>
                  <a:pt x="1688681" y="463012"/>
                </a:lnTo>
                <a:lnTo>
                  <a:pt x="1687487" y="464998"/>
                </a:lnTo>
                <a:lnTo>
                  <a:pt x="1685896" y="465792"/>
                </a:lnTo>
                <a:lnTo>
                  <a:pt x="1684703" y="465792"/>
                </a:lnTo>
                <a:lnTo>
                  <a:pt x="1683112" y="465792"/>
                </a:lnTo>
                <a:lnTo>
                  <a:pt x="1681520" y="464203"/>
                </a:lnTo>
                <a:lnTo>
                  <a:pt x="1680327" y="463012"/>
                </a:lnTo>
                <a:lnTo>
                  <a:pt x="1679134" y="461025"/>
                </a:lnTo>
                <a:lnTo>
                  <a:pt x="1677940" y="458642"/>
                </a:lnTo>
                <a:lnTo>
                  <a:pt x="1676349" y="455464"/>
                </a:lnTo>
                <a:lnTo>
                  <a:pt x="1674758" y="447917"/>
                </a:lnTo>
                <a:lnTo>
                  <a:pt x="1673565" y="457450"/>
                </a:lnTo>
                <a:lnTo>
                  <a:pt x="1671973" y="467381"/>
                </a:lnTo>
                <a:lnTo>
                  <a:pt x="1669587" y="476518"/>
                </a:lnTo>
                <a:lnTo>
                  <a:pt x="1667200" y="485654"/>
                </a:lnTo>
                <a:lnTo>
                  <a:pt x="1664813" y="494393"/>
                </a:lnTo>
                <a:lnTo>
                  <a:pt x="1661631" y="502735"/>
                </a:lnTo>
                <a:lnTo>
                  <a:pt x="1658449" y="511077"/>
                </a:lnTo>
                <a:lnTo>
                  <a:pt x="1654869" y="519419"/>
                </a:lnTo>
                <a:lnTo>
                  <a:pt x="1651289" y="526966"/>
                </a:lnTo>
                <a:lnTo>
                  <a:pt x="1646913" y="534514"/>
                </a:lnTo>
                <a:lnTo>
                  <a:pt x="1642537" y="541664"/>
                </a:lnTo>
                <a:lnTo>
                  <a:pt x="1638162" y="548417"/>
                </a:lnTo>
                <a:lnTo>
                  <a:pt x="1633388" y="555170"/>
                </a:lnTo>
                <a:lnTo>
                  <a:pt x="1628217" y="561526"/>
                </a:lnTo>
                <a:lnTo>
                  <a:pt x="1623046" y="567485"/>
                </a:lnTo>
                <a:lnTo>
                  <a:pt x="1618272" y="573443"/>
                </a:lnTo>
                <a:lnTo>
                  <a:pt x="1612703" y="578607"/>
                </a:lnTo>
                <a:lnTo>
                  <a:pt x="1607134" y="583771"/>
                </a:lnTo>
                <a:lnTo>
                  <a:pt x="1601565" y="588538"/>
                </a:lnTo>
                <a:lnTo>
                  <a:pt x="1596394" y="592510"/>
                </a:lnTo>
                <a:lnTo>
                  <a:pt x="1590427" y="596880"/>
                </a:lnTo>
                <a:lnTo>
                  <a:pt x="1584460" y="600852"/>
                </a:lnTo>
                <a:lnTo>
                  <a:pt x="1578891" y="604030"/>
                </a:lnTo>
                <a:lnTo>
                  <a:pt x="1572924" y="607605"/>
                </a:lnTo>
                <a:lnTo>
                  <a:pt x="1566958" y="609989"/>
                </a:lnTo>
                <a:lnTo>
                  <a:pt x="1560991" y="612372"/>
                </a:lnTo>
                <a:lnTo>
                  <a:pt x="1555024" y="614756"/>
                </a:lnTo>
                <a:lnTo>
                  <a:pt x="1549853" y="616344"/>
                </a:lnTo>
                <a:lnTo>
                  <a:pt x="1543886" y="617536"/>
                </a:lnTo>
                <a:lnTo>
                  <a:pt x="1538317" y="618331"/>
                </a:lnTo>
                <a:lnTo>
                  <a:pt x="1532748" y="618728"/>
                </a:lnTo>
                <a:lnTo>
                  <a:pt x="1527179" y="619125"/>
                </a:lnTo>
                <a:lnTo>
                  <a:pt x="1523201" y="618728"/>
                </a:lnTo>
                <a:lnTo>
                  <a:pt x="1518428" y="618331"/>
                </a:lnTo>
                <a:lnTo>
                  <a:pt x="1513654" y="617536"/>
                </a:lnTo>
                <a:lnTo>
                  <a:pt x="1508881" y="615947"/>
                </a:lnTo>
                <a:lnTo>
                  <a:pt x="1503709" y="614358"/>
                </a:lnTo>
                <a:lnTo>
                  <a:pt x="1498538" y="611975"/>
                </a:lnTo>
                <a:lnTo>
                  <a:pt x="1492969" y="609592"/>
                </a:lnTo>
                <a:lnTo>
                  <a:pt x="1487798" y="606414"/>
                </a:lnTo>
                <a:lnTo>
                  <a:pt x="1482229" y="603633"/>
                </a:lnTo>
                <a:lnTo>
                  <a:pt x="1476660" y="599661"/>
                </a:lnTo>
                <a:lnTo>
                  <a:pt x="1465522" y="591716"/>
                </a:lnTo>
                <a:lnTo>
                  <a:pt x="1454384" y="582580"/>
                </a:lnTo>
                <a:lnTo>
                  <a:pt x="1443246" y="572251"/>
                </a:lnTo>
                <a:lnTo>
                  <a:pt x="1432108" y="560732"/>
                </a:lnTo>
                <a:lnTo>
                  <a:pt x="1421765" y="548020"/>
                </a:lnTo>
                <a:lnTo>
                  <a:pt x="1416992" y="541664"/>
                </a:lnTo>
                <a:lnTo>
                  <a:pt x="1411821" y="534514"/>
                </a:lnTo>
                <a:lnTo>
                  <a:pt x="1407445" y="527364"/>
                </a:lnTo>
                <a:lnTo>
                  <a:pt x="1402671" y="520213"/>
                </a:lnTo>
                <a:lnTo>
                  <a:pt x="1398296" y="512666"/>
                </a:lnTo>
                <a:lnTo>
                  <a:pt x="1394318" y="504721"/>
                </a:lnTo>
                <a:lnTo>
                  <a:pt x="1390340" y="496777"/>
                </a:lnTo>
                <a:lnTo>
                  <a:pt x="1386760" y="488435"/>
                </a:lnTo>
                <a:lnTo>
                  <a:pt x="1383180" y="480490"/>
                </a:lnTo>
                <a:lnTo>
                  <a:pt x="1380395" y="472148"/>
                </a:lnTo>
                <a:lnTo>
                  <a:pt x="1377213" y="463012"/>
                </a:lnTo>
                <a:lnTo>
                  <a:pt x="1374826" y="454272"/>
                </a:lnTo>
                <a:lnTo>
                  <a:pt x="1373235" y="460231"/>
                </a:lnTo>
                <a:lnTo>
                  <a:pt x="1370848" y="464998"/>
                </a:lnTo>
                <a:lnTo>
                  <a:pt x="1369655" y="466189"/>
                </a:lnTo>
                <a:lnTo>
                  <a:pt x="1368462" y="467381"/>
                </a:lnTo>
                <a:lnTo>
                  <a:pt x="1367268" y="468176"/>
                </a:lnTo>
                <a:lnTo>
                  <a:pt x="1366075" y="468573"/>
                </a:lnTo>
                <a:lnTo>
                  <a:pt x="1364484" y="468176"/>
                </a:lnTo>
                <a:lnTo>
                  <a:pt x="1363291" y="467381"/>
                </a:lnTo>
                <a:lnTo>
                  <a:pt x="1361699" y="466189"/>
                </a:lnTo>
                <a:lnTo>
                  <a:pt x="1360506" y="463806"/>
                </a:lnTo>
                <a:lnTo>
                  <a:pt x="1358119" y="459039"/>
                </a:lnTo>
                <a:lnTo>
                  <a:pt x="1356130" y="452286"/>
                </a:lnTo>
                <a:lnTo>
                  <a:pt x="1354539" y="443547"/>
                </a:lnTo>
                <a:lnTo>
                  <a:pt x="1353346" y="434411"/>
                </a:lnTo>
                <a:lnTo>
                  <a:pt x="1352550" y="423685"/>
                </a:lnTo>
                <a:lnTo>
                  <a:pt x="1352550" y="412563"/>
                </a:lnTo>
                <a:lnTo>
                  <a:pt x="1352550" y="401043"/>
                </a:lnTo>
                <a:lnTo>
                  <a:pt x="1353346" y="390715"/>
                </a:lnTo>
                <a:lnTo>
                  <a:pt x="1354539" y="381181"/>
                </a:lnTo>
                <a:lnTo>
                  <a:pt x="1356130" y="372839"/>
                </a:lnTo>
                <a:lnTo>
                  <a:pt x="1358119" y="366086"/>
                </a:lnTo>
                <a:lnTo>
                  <a:pt x="1360506" y="360922"/>
                </a:lnTo>
                <a:lnTo>
                  <a:pt x="1361699" y="358936"/>
                </a:lnTo>
                <a:lnTo>
                  <a:pt x="1363291" y="357744"/>
                </a:lnTo>
                <a:lnTo>
                  <a:pt x="1364484" y="356950"/>
                </a:lnTo>
                <a:lnTo>
                  <a:pt x="1366075" y="356553"/>
                </a:lnTo>
                <a:lnTo>
                  <a:pt x="1366871" y="356950"/>
                </a:lnTo>
                <a:lnTo>
                  <a:pt x="1367666" y="357347"/>
                </a:lnTo>
                <a:lnTo>
                  <a:pt x="1368064" y="349800"/>
                </a:lnTo>
                <a:lnTo>
                  <a:pt x="1368462" y="342252"/>
                </a:lnTo>
                <a:lnTo>
                  <a:pt x="1369257" y="335499"/>
                </a:lnTo>
                <a:lnTo>
                  <a:pt x="1370053" y="329541"/>
                </a:lnTo>
                <a:lnTo>
                  <a:pt x="1369655" y="321596"/>
                </a:lnTo>
                <a:lnTo>
                  <a:pt x="1369257" y="314049"/>
                </a:lnTo>
                <a:lnTo>
                  <a:pt x="1369257" y="307296"/>
                </a:lnTo>
                <a:lnTo>
                  <a:pt x="1369655" y="300543"/>
                </a:lnTo>
                <a:lnTo>
                  <a:pt x="1370053" y="294584"/>
                </a:lnTo>
                <a:lnTo>
                  <a:pt x="1370848" y="289023"/>
                </a:lnTo>
                <a:lnTo>
                  <a:pt x="1372440" y="283461"/>
                </a:lnTo>
                <a:lnTo>
                  <a:pt x="1374031" y="278297"/>
                </a:lnTo>
                <a:lnTo>
                  <a:pt x="1375622" y="273531"/>
                </a:lnTo>
                <a:lnTo>
                  <a:pt x="1377213" y="269558"/>
                </a:lnTo>
                <a:lnTo>
                  <a:pt x="1379998" y="265189"/>
                </a:lnTo>
                <a:lnTo>
                  <a:pt x="1382384" y="262011"/>
                </a:lnTo>
                <a:lnTo>
                  <a:pt x="1384771" y="258436"/>
                </a:lnTo>
                <a:lnTo>
                  <a:pt x="1387953" y="255655"/>
                </a:lnTo>
                <a:lnTo>
                  <a:pt x="1391136" y="252477"/>
                </a:lnTo>
                <a:lnTo>
                  <a:pt x="1394716" y="250491"/>
                </a:lnTo>
                <a:lnTo>
                  <a:pt x="1379600" y="250491"/>
                </a:lnTo>
                <a:lnTo>
                  <a:pt x="1367666" y="250888"/>
                </a:lnTo>
                <a:lnTo>
                  <a:pt x="1357324" y="251683"/>
                </a:lnTo>
                <a:lnTo>
                  <a:pt x="1364484" y="248108"/>
                </a:lnTo>
                <a:lnTo>
                  <a:pt x="1371644" y="243341"/>
                </a:lnTo>
                <a:lnTo>
                  <a:pt x="1379202" y="238177"/>
                </a:lnTo>
                <a:lnTo>
                  <a:pt x="1386362" y="232615"/>
                </a:lnTo>
                <a:lnTo>
                  <a:pt x="1400285" y="222287"/>
                </a:lnTo>
                <a:lnTo>
                  <a:pt x="1406649" y="217520"/>
                </a:lnTo>
                <a:lnTo>
                  <a:pt x="1412218" y="214343"/>
                </a:lnTo>
                <a:lnTo>
                  <a:pt x="1428528" y="206398"/>
                </a:lnTo>
                <a:lnTo>
                  <a:pt x="1444041" y="199645"/>
                </a:lnTo>
                <a:lnTo>
                  <a:pt x="1459157" y="194481"/>
                </a:lnTo>
                <a:lnTo>
                  <a:pt x="1474273" y="189714"/>
                </a:lnTo>
                <a:lnTo>
                  <a:pt x="1488594" y="186139"/>
                </a:lnTo>
                <a:lnTo>
                  <a:pt x="1502914" y="183756"/>
                </a:lnTo>
                <a:lnTo>
                  <a:pt x="1516439" y="182167"/>
                </a:lnTo>
                <a:lnTo>
                  <a:pt x="1529566" y="180975"/>
                </a:lnTo>
                <a:close/>
                <a:moveTo>
                  <a:pt x="392103" y="180975"/>
                </a:moveTo>
                <a:lnTo>
                  <a:pt x="405170" y="180975"/>
                </a:lnTo>
                <a:lnTo>
                  <a:pt x="417445" y="181372"/>
                </a:lnTo>
                <a:lnTo>
                  <a:pt x="428532" y="182564"/>
                </a:lnTo>
                <a:lnTo>
                  <a:pt x="440015" y="184153"/>
                </a:lnTo>
                <a:lnTo>
                  <a:pt x="451102" y="186139"/>
                </a:lnTo>
                <a:lnTo>
                  <a:pt x="461001" y="188920"/>
                </a:lnTo>
                <a:lnTo>
                  <a:pt x="471296" y="191700"/>
                </a:lnTo>
                <a:lnTo>
                  <a:pt x="480404" y="195275"/>
                </a:lnTo>
                <a:lnTo>
                  <a:pt x="489115" y="198453"/>
                </a:lnTo>
                <a:lnTo>
                  <a:pt x="497430" y="202426"/>
                </a:lnTo>
                <a:lnTo>
                  <a:pt x="505349" y="206398"/>
                </a:lnTo>
                <a:lnTo>
                  <a:pt x="512873" y="210370"/>
                </a:lnTo>
                <a:lnTo>
                  <a:pt x="519604" y="214740"/>
                </a:lnTo>
                <a:lnTo>
                  <a:pt x="525543" y="218315"/>
                </a:lnTo>
                <a:lnTo>
                  <a:pt x="536234" y="225862"/>
                </a:lnTo>
                <a:lnTo>
                  <a:pt x="544550" y="232615"/>
                </a:lnTo>
                <a:lnTo>
                  <a:pt x="550489" y="238177"/>
                </a:lnTo>
                <a:lnTo>
                  <a:pt x="555637" y="243341"/>
                </a:lnTo>
                <a:lnTo>
                  <a:pt x="554053" y="246519"/>
                </a:lnTo>
                <a:lnTo>
                  <a:pt x="551677" y="250888"/>
                </a:lnTo>
                <a:lnTo>
                  <a:pt x="548905" y="256052"/>
                </a:lnTo>
                <a:lnTo>
                  <a:pt x="544946" y="262011"/>
                </a:lnTo>
                <a:lnTo>
                  <a:pt x="540194" y="268367"/>
                </a:lnTo>
                <a:lnTo>
                  <a:pt x="534255" y="275120"/>
                </a:lnTo>
                <a:lnTo>
                  <a:pt x="527523" y="281078"/>
                </a:lnTo>
                <a:lnTo>
                  <a:pt x="523564" y="284256"/>
                </a:lnTo>
                <a:lnTo>
                  <a:pt x="519604" y="286639"/>
                </a:lnTo>
                <a:lnTo>
                  <a:pt x="515248" y="289420"/>
                </a:lnTo>
                <a:lnTo>
                  <a:pt x="510497" y="291803"/>
                </a:lnTo>
                <a:lnTo>
                  <a:pt x="505745" y="293790"/>
                </a:lnTo>
                <a:lnTo>
                  <a:pt x="500598" y="295776"/>
                </a:lnTo>
                <a:lnTo>
                  <a:pt x="495054" y="296967"/>
                </a:lnTo>
                <a:lnTo>
                  <a:pt x="489511" y="297762"/>
                </a:lnTo>
                <a:lnTo>
                  <a:pt x="483175" y="298159"/>
                </a:lnTo>
                <a:lnTo>
                  <a:pt x="477236" y="298159"/>
                </a:lnTo>
                <a:lnTo>
                  <a:pt x="470504" y="297762"/>
                </a:lnTo>
                <a:lnTo>
                  <a:pt x="463773" y="296570"/>
                </a:lnTo>
                <a:lnTo>
                  <a:pt x="456646" y="294584"/>
                </a:lnTo>
                <a:lnTo>
                  <a:pt x="449122" y="292201"/>
                </a:lnTo>
                <a:lnTo>
                  <a:pt x="441599" y="289420"/>
                </a:lnTo>
                <a:lnTo>
                  <a:pt x="433680" y="285448"/>
                </a:lnTo>
                <a:lnTo>
                  <a:pt x="424572" y="280681"/>
                </a:lnTo>
                <a:lnTo>
                  <a:pt x="414673" y="276708"/>
                </a:lnTo>
                <a:lnTo>
                  <a:pt x="453082" y="295776"/>
                </a:lnTo>
                <a:lnTo>
                  <a:pt x="471296" y="303720"/>
                </a:lnTo>
                <a:lnTo>
                  <a:pt x="480008" y="306898"/>
                </a:lnTo>
                <a:lnTo>
                  <a:pt x="488323" y="310473"/>
                </a:lnTo>
                <a:lnTo>
                  <a:pt x="496242" y="312857"/>
                </a:lnTo>
                <a:lnTo>
                  <a:pt x="503765" y="314446"/>
                </a:lnTo>
                <a:lnTo>
                  <a:pt x="511289" y="316035"/>
                </a:lnTo>
                <a:lnTo>
                  <a:pt x="518020" y="316432"/>
                </a:lnTo>
                <a:lnTo>
                  <a:pt x="524751" y="316035"/>
                </a:lnTo>
                <a:lnTo>
                  <a:pt x="527919" y="315240"/>
                </a:lnTo>
                <a:lnTo>
                  <a:pt x="530691" y="314446"/>
                </a:lnTo>
                <a:lnTo>
                  <a:pt x="533859" y="313651"/>
                </a:lnTo>
                <a:lnTo>
                  <a:pt x="536234" y="312460"/>
                </a:lnTo>
                <a:lnTo>
                  <a:pt x="539402" y="310871"/>
                </a:lnTo>
                <a:lnTo>
                  <a:pt x="541382" y="309282"/>
                </a:lnTo>
                <a:lnTo>
                  <a:pt x="542966" y="321993"/>
                </a:lnTo>
                <a:lnTo>
                  <a:pt x="543362" y="333910"/>
                </a:lnTo>
                <a:lnTo>
                  <a:pt x="542966" y="345430"/>
                </a:lnTo>
                <a:lnTo>
                  <a:pt x="542570" y="356950"/>
                </a:lnTo>
                <a:lnTo>
                  <a:pt x="544550" y="354566"/>
                </a:lnTo>
                <a:lnTo>
                  <a:pt x="545738" y="353772"/>
                </a:lnTo>
                <a:lnTo>
                  <a:pt x="546925" y="353772"/>
                </a:lnTo>
                <a:lnTo>
                  <a:pt x="548113" y="354169"/>
                </a:lnTo>
                <a:lnTo>
                  <a:pt x="549301" y="354964"/>
                </a:lnTo>
                <a:lnTo>
                  <a:pt x="550489" y="356553"/>
                </a:lnTo>
                <a:lnTo>
                  <a:pt x="551677" y="358142"/>
                </a:lnTo>
                <a:lnTo>
                  <a:pt x="554449" y="363703"/>
                </a:lnTo>
                <a:lnTo>
                  <a:pt x="556429" y="370456"/>
                </a:lnTo>
                <a:lnTo>
                  <a:pt x="558012" y="378401"/>
                </a:lnTo>
                <a:lnTo>
                  <a:pt x="559596" y="387934"/>
                </a:lnTo>
                <a:lnTo>
                  <a:pt x="560388" y="398660"/>
                </a:lnTo>
                <a:lnTo>
                  <a:pt x="560388" y="409782"/>
                </a:lnTo>
                <a:lnTo>
                  <a:pt x="560388" y="420905"/>
                </a:lnTo>
                <a:lnTo>
                  <a:pt x="559596" y="431630"/>
                </a:lnTo>
                <a:lnTo>
                  <a:pt x="558012" y="441164"/>
                </a:lnTo>
                <a:lnTo>
                  <a:pt x="556429" y="449108"/>
                </a:lnTo>
                <a:lnTo>
                  <a:pt x="554449" y="456259"/>
                </a:lnTo>
                <a:lnTo>
                  <a:pt x="551677" y="461423"/>
                </a:lnTo>
                <a:lnTo>
                  <a:pt x="550489" y="463012"/>
                </a:lnTo>
                <a:lnTo>
                  <a:pt x="549301" y="464998"/>
                </a:lnTo>
                <a:lnTo>
                  <a:pt x="548113" y="465792"/>
                </a:lnTo>
                <a:lnTo>
                  <a:pt x="546925" y="465792"/>
                </a:lnTo>
                <a:lnTo>
                  <a:pt x="544946" y="465792"/>
                </a:lnTo>
                <a:lnTo>
                  <a:pt x="543758" y="464203"/>
                </a:lnTo>
                <a:lnTo>
                  <a:pt x="542570" y="463012"/>
                </a:lnTo>
                <a:lnTo>
                  <a:pt x="541382" y="461025"/>
                </a:lnTo>
                <a:lnTo>
                  <a:pt x="540194" y="458642"/>
                </a:lnTo>
                <a:lnTo>
                  <a:pt x="539006" y="455464"/>
                </a:lnTo>
                <a:lnTo>
                  <a:pt x="536630" y="447917"/>
                </a:lnTo>
                <a:lnTo>
                  <a:pt x="535442" y="457450"/>
                </a:lnTo>
                <a:lnTo>
                  <a:pt x="533859" y="467381"/>
                </a:lnTo>
                <a:lnTo>
                  <a:pt x="531483" y="476518"/>
                </a:lnTo>
                <a:lnTo>
                  <a:pt x="529503" y="485654"/>
                </a:lnTo>
                <a:lnTo>
                  <a:pt x="527127" y="494393"/>
                </a:lnTo>
                <a:lnTo>
                  <a:pt x="523564" y="502735"/>
                </a:lnTo>
                <a:lnTo>
                  <a:pt x="520792" y="511077"/>
                </a:lnTo>
                <a:lnTo>
                  <a:pt x="516832" y="519419"/>
                </a:lnTo>
                <a:lnTo>
                  <a:pt x="513269" y="526966"/>
                </a:lnTo>
                <a:lnTo>
                  <a:pt x="508913" y="534514"/>
                </a:lnTo>
                <a:lnTo>
                  <a:pt x="504557" y="541664"/>
                </a:lnTo>
                <a:lnTo>
                  <a:pt x="500598" y="548417"/>
                </a:lnTo>
                <a:lnTo>
                  <a:pt x="495450" y="555170"/>
                </a:lnTo>
                <a:lnTo>
                  <a:pt x="490699" y="561526"/>
                </a:lnTo>
                <a:lnTo>
                  <a:pt x="485947" y="567485"/>
                </a:lnTo>
                <a:lnTo>
                  <a:pt x="480404" y="573443"/>
                </a:lnTo>
                <a:lnTo>
                  <a:pt x="475256" y="578607"/>
                </a:lnTo>
                <a:lnTo>
                  <a:pt x="469713" y="583771"/>
                </a:lnTo>
                <a:lnTo>
                  <a:pt x="464565" y="588538"/>
                </a:lnTo>
                <a:lnTo>
                  <a:pt x="458625" y="592510"/>
                </a:lnTo>
                <a:lnTo>
                  <a:pt x="453082" y="596880"/>
                </a:lnTo>
                <a:lnTo>
                  <a:pt x="447142" y="600852"/>
                </a:lnTo>
                <a:lnTo>
                  <a:pt x="441203" y="604030"/>
                </a:lnTo>
                <a:lnTo>
                  <a:pt x="435263" y="607605"/>
                </a:lnTo>
                <a:lnTo>
                  <a:pt x="429720" y="609989"/>
                </a:lnTo>
                <a:lnTo>
                  <a:pt x="424177" y="612372"/>
                </a:lnTo>
                <a:lnTo>
                  <a:pt x="418237" y="614756"/>
                </a:lnTo>
                <a:lnTo>
                  <a:pt x="412298" y="616344"/>
                </a:lnTo>
                <a:lnTo>
                  <a:pt x="406754" y="617536"/>
                </a:lnTo>
                <a:lnTo>
                  <a:pt x="401211" y="618331"/>
                </a:lnTo>
                <a:lnTo>
                  <a:pt x="395667" y="618728"/>
                </a:lnTo>
                <a:lnTo>
                  <a:pt x="390520" y="619125"/>
                </a:lnTo>
                <a:lnTo>
                  <a:pt x="385768" y="618728"/>
                </a:lnTo>
                <a:lnTo>
                  <a:pt x="381017" y="618331"/>
                </a:lnTo>
                <a:lnTo>
                  <a:pt x="376265" y="617536"/>
                </a:lnTo>
                <a:lnTo>
                  <a:pt x="371909" y="615947"/>
                </a:lnTo>
                <a:lnTo>
                  <a:pt x="366762" y="614358"/>
                </a:lnTo>
                <a:lnTo>
                  <a:pt x="361218" y="611975"/>
                </a:lnTo>
                <a:lnTo>
                  <a:pt x="356467" y="609592"/>
                </a:lnTo>
                <a:lnTo>
                  <a:pt x="350923" y="606414"/>
                </a:lnTo>
                <a:lnTo>
                  <a:pt x="345380" y="603633"/>
                </a:lnTo>
                <a:lnTo>
                  <a:pt x="339836" y="599661"/>
                </a:lnTo>
                <a:lnTo>
                  <a:pt x="328353" y="591716"/>
                </a:lnTo>
                <a:lnTo>
                  <a:pt x="317662" y="582580"/>
                </a:lnTo>
                <a:lnTo>
                  <a:pt x="306575" y="572251"/>
                </a:lnTo>
                <a:lnTo>
                  <a:pt x="295884" y="560732"/>
                </a:lnTo>
                <a:lnTo>
                  <a:pt x="285193" y="548020"/>
                </a:lnTo>
                <a:lnTo>
                  <a:pt x="280046" y="541664"/>
                </a:lnTo>
                <a:lnTo>
                  <a:pt x="275690" y="534514"/>
                </a:lnTo>
                <a:lnTo>
                  <a:pt x="270543" y="527364"/>
                </a:lnTo>
                <a:lnTo>
                  <a:pt x="266187" y="520213"/>
                </a:lnTo>
                <a:lnTo>
                  <a:pt x="261832" y="512666"/>
                </a:lnTo>
                <a:lnTo>
                  <a:pt x="257872" y="504721"/>
                </a:lnTo>
                <a:lnTo>
                  <a:pt x="253516" y="496777"/>
                </a:lnTo>
                <a:lnTo>
                  <a:pt x="250349" y="488435"/>
                </a:lnTo>
                <a:lnTo>
                  <a:pt x="246785" y="480490"/>
                </a:lnTo>
                <a:lnTo>
                  <a:pt x="244013" y="472148"/>
                </a:lnTo>
                <a:lnTo>
                  <a:pt x="240846" y="463012"/>
                </a:lnTo>
                <a:lnTo>
                  <a:pt x="238470" y="454272"/>
                </a:lnTo>
                <a:lnTo>
                  <a:pt x="236490" y="460231"/>
                </a:lnTo>
                <a:lnTo>
                  <a:pt x="234114" y="464998"/>
                </a:lnTo>
                <a:lnTo>
                  <a:pt x="233322" y="466189"/>
                </a:lnTo>
                <a:lnTo>
                  <a:pt x="232134" y="467381"/>
                </a:lnTo>
                <a:lnTo>
                  <a:pt x="230946" y="468176"/>
                </a:lnTo>
                <a:lnTo>
                  <a:pt x="229759" y="468573"/>
                </a:lnTo>
                <a:lnTo>
                  <a:pt x="228175" y="468176"/>
                </a:lnTo>
                <a:lnTo>
                  <a:pt x="226591" y="467381"/>
                </a:lnTo>
                <a:lnTo>
                  <a:pt x="225403" y="466189"/>
                </a:lnTo>
                <a:lnTo>
                  <a:pt x="224215" y="463806"/>
                </a:lnTo>
                <a:lnTo>
                  <a:pt x="222235" y="459039"/>
                </a:lnTo>
                <a:lnTo>
                  <a:pt x="219860" y="452286"/>
                </a:lnTo>
                <a:lnTo>
                  <a:pt x="218276" y="443547"/>
                </a:lnTo>
                <a:lnTo>
                  <a:pt x="217088" y="434411"/>
                </a:lnTo>
                <a:lnTo>
                  <a:pt x="216296" y="423685"/>
                </a:lnTo>
                <a:lnTo>
                  <a:pt x="215900" y="412563"/>
                </a:lnTo>
                <a:lnTo>
                  <a:pt x="216296" y="401043"/>
                </a:lnTo>
                <a:lnTo>
                  <a:pt x="217088" y="390715"/>
                </a:lnTo>
                <a:lnTo>
                  <a:pt x="218276" y="381181"/>
                </a:lnTo>
                <a:lnTo>
                  <a:pt x="219860" y="372839"/>
                </a:lnTo>
                <a:lnTo>
                  <a:pt x="222235" y="366086"/>
                </a:lnTo>
                <a:lnTo>
                  <a:pt x="224215" y="360922"/>
                </a:lnTo>
                <a:lnTo>
                  <a:pt x="225403" y="358936"/>
                </a:lnTo>
                <a:lnTo>
                  <a:pt x="226591" y="357744"/>
                </a:lnTo>
                <a:lnTo>
                  <a:pt x="228175" y="356950"/>
                </a:lnTo>
                <a:lnTo>
                  <a:pt x="229759" y="356553"/>
                </a:lnTo>
                <a:lnTo>
                  <a:pt x="230551" y="356950"/>
                </a:lnTo>
                <a:lnTo>
                  <a:pt x="231342" y="357347"/>
                </a:lnTo>
                <a:lnTo>
                  <a:pt x="232134" y="342252"/>
                </a:lnTo>
                <a:lnTo>
                  <a:pt x="232530" y="335499"/>
                </a:lnTo>
                <a:lnTo>
                  <a:pt x="233718" y="329541"/>
                </a:lnTo>
                <a:lnTo>
                  <a:pt x="232926" y="321596"/>
                </a:lnTo>
                <a:lnTo>
                  <a:pt x="232926" y="314049"/>
                </a:lnTo>
                <a:lnTo>
                  <a:pt x="232926" y="307296"/>
                </a:lnTo>
                <a:lnTo>
                  <a:pt x="232926" y="300543"/>
                </a:lnTo>
                <a:lnTo>
                  <a:pt x="233718" y="294584"/>
                </a:lnTo>
                <a:lnTo>
                  <a:pt x="234906" y="289023"/>
                </a:lnTo>
                <a:lnTo>
                  <a:pt x="236094" y="283461"/>
                </a:lnTo>
                <a:lnTo>
                  <a:pt x="237282" y="278297"/>
                </a:lnTo>
                <a:lnTo>
                  <a:pt x="238866" y="273531"/>
                </a:lnTo>
                <a:lnTo>
                  <a:pt x="240846" y="269558"/>
                </a:lnTo>
                <a:lnTo>
                  <a:pt x="243617" y="265189"/>
                </a:lnTo>
                <a:lnTo>
                  <a:pt x="245597" y="262011"/>
                </a:lnTo>
                <a:lnTo>
                  <a:pt x="248765" y="258436"/>
                </a:lnTo>
                <a:lnTo>
                  <a:pt x="251537" y="255655"/>
                </a:lnTo>
                <a:lnTo>
                  <a:pt x="255100" y="252477"/>
                </a:lnTo>
                <a:lnTo>
                  <a:pt x="258268" y="250491"/>
                </a:lnTo>
                <a:lnTo>
                  <a:pt x="243221" y="250491"/>
                </a:lnTo>
                <a:lnTo>
                  <a:pt x="231342" y="250888"/>
                </a:lnTo>
                <a:lnTo>
                  <a:pt x="221443" y="251683"/>
                </a:lnTo>
                <a:lnTo>
                  <a:pt x="228175" y="248108"/>
                </a:lnTo>
                <a:lnTo>
                  <a:pt x="235302" y="243341"/>
                </a:lnTo>
                <a:lnTo>
                  <a:pt x="242825" y="238177"/>
                </a:lnTo>
                <a:lnTo>
                  <a:pt x="249953" y="232615"/>
                </a:lnTo>
                <a:lnTo>
                  <a:pt x="263811" y="222287"/>
                </a:lnTo>
                <a:lnTo>
                  <a:pt x="270147" y="217520"/>
                </a:lnTo>
                <a:lnTo>
                  <a:pt x="276086" y="214343"/>
                </a:lnTo>
                <a:lnTo>
                  <a:pt x="291925" y="206398"/>
                </a:lnTo>
                <a:lnTo>
                  <a:pt x="307367" y="199645"/>
                </a:lnTo>
                <a:lnTo>
                  <a:pt x="322810" y="194481"/>
                </a:lnTo>
                <a:lnTo>
                  <a:pt x="337461" y="189714"/>
                </a:lnTo>
                <a:lnTo>
                  <a:pt x="351715" y="186139"/>
                </a:lnTo>
                <a:lnTo>
                  <a:pt x="365574" y="183756"/>
                </a:lnTo>
                <a:lnTo>
                  <a:pt x="379037" y="182167"/>
                </a:lnTo>
                <a:lnTo>
                  <a:pt x="392103" y="180975"/>
                </a:lnTo>
                <a:close/>
                <a:moveTo>
                  <a:pt x="958250" y="0"/>
                </a:moveTo>
                <a:lnTo>
                  <a:pt x="974507" y="0"/>
                </a:lnTo>
                <a:lnTo>
                  <a:pt x="989971" y="397"/>
                </a:lnTo>
                <a:lnTo>
                  <a:pt x="1004642" y="1986"/>
                </a:lnTo>
                <a:lnTo>
                  <a:pt x="1018917" y="4369"/>
                </a:lnTo>
                <a:lnTo>
                  <a:pt x="1032795" y="6752"/>
                </a:lnTo>
                <a:lnTo>
                  <a:pt x="1045880" y="9929"/>
                </a:lnTo>
                <a:lnTo>
                  <a:pt x="1058172" y="13900"/>
                </a:lnTo>
                <a:lnTo>
                  <a:pt x="1070067" y="18269"/>
                </a:lnTo>
                <a:lnTo>
                  <a:pt x="1081170" y="22241"/>
                </a:lnTo>
                <a:lnTo>
                  <a:pt x="1091876" y="27404"/>
                </a:lnTo>
                <a:lnTo>
                  <a:pt x="1101392" y="32170"/>
                </a:lnTo>
                <a:lnTo>
                  <a:pt x="1110908" y="36936"/>
                </a:lnTo>
                <a:lnTo>
                  <a:pt x="1119235" y="42099"/>
                </a:lnTo>
                <a:lnTo>
                  <a:pt x="1127166" y="47262"/>
                </a:lnTo>
                <a:lnTo>
                  <a:pt x="1134303" y="52425"/>
                </a:lnTo>
                <a:lnTo>
                  <a:pt x="1140647" y="56794"/>
                </a:lnTo>
                <a:lnTo>
                  <a:pt x="1151353" y="65531"/>
                </a:lnTo>
                <a:lnTo>
                  <a:pt x="1159283" y="72680"/>
                </a:lnTo>
                <a:lnTo>
                  <a:pt x="1165628" y="78240"/>
                </a:lnTo>
                <a:lnTo>
                  <a:pt x="1163645" y="83006"/>
                </a:lnTo>
                <a:lnTo>
                  <a:pt x="1160473" y="88567"/>
                </a:lnTo>
                <a:lnTo>
                  <a:pt x="1156904" y="94921"/>
                </a:lnTo>
                <a:lnTo>
                  <a:pt x="1151749" y="102467"/>
                </a:lnTo>
                <a:lnTo>
                  <a:pt x="1145802" y="110410"/>
                </a:lnTo>
                <a:lnTo>
                  <a:pt x="1141837" y="114779"/>
                </a:lnTo>
                <a:lnTo>
                  <a:pt x="1138268" y="118354"/>
                </a:lnTo>
                <a:lnTo>
                  <a:pt x="1133906" y="122722"/>
                </a:lnTo>
                <a:lnTo>
                  <a:pt x="1129545" y="126694"/>
                </a:lnTo>
                <a:lnTo>
                  <a:pt x="1124786" y="130268"/>
                </a:lnTo>
                <a:lnTo>
                  <a:pt x="1119632" y="134240"/>
                </a:lnTo>
                <a:lnTo>
                  <a:pt x="1114081" y="137020"/>
                </a:lnTo>
                <a:lnTo>
                  <a:pt x="1108133" y="140197"/>
                </a:lnTo>
                <a:lnTo>
                  <a:pt x="1101789" y="142580"/>
                </a:lnTo>
                <a:lnTo>
                  <a:pt x="1095841" y="144566"/>
                </a:lnTo>
                <a:lnTo>
                  <a:pt x="1089100" y="146552"/>
                </a:lnTo>
                <a:lnTo>
                  <a:pt x="1081170" y="147743"/>
                </a:lnTo>
                <a:lnTo>
                  <a:pt x="1073636" y="148140"/>
                </a:lnTo>
                <a:lnTo>
                  <a:pt x="1066102" y="148140"/>
                </a:lnTo>
                <a:lnTo>
                  <a:pt x="1057775" y="147743"/>
                </a:lnTo>
                <a:lnTo>
                  <a:pt x="1049052" y="145758"/>
                </a:lnTo>
                <a:lnTo>
                  <a:pt x="1039932" y="143772"/>
                </a:lnTo>
                <a:lnTo>
                  <a:pt x="1030812" y="140992"/>
                </a:lnTo>
                <a:lnTo>
                  <a:pt x="1021296" y="136623"/>
                </a:lnTo>
                <a:lnTo>
                  <a:pt x="1010590" y="131857"/>
                </a:lnTo>
                <a:lnTo>
                  <a:pt x="998695" y="126297"/>
                </a:lnTo>
                <a:lnTo>
                  <a:pt x="987196" y="121134"/>
                </a:lnTo>
                <a:lnTo>
                  <a:pt x="1011383" y="133446"/>
                </a:lnTo>
                <a:lnTo>
                  <a:pt x="1035571" y="144566"/>
                </a:lnTo>
                <a:lnTo>
                  <a:pt x="1047070" y="150126"/>
                </a:lnTo>
                <a:lnTo>
                  <a:pt x="1058172" y="155289"/>
                </a:lnTo>
                <a:lnTo>
                  <a:pt x="1069274" y="159261"/>
                </a:lnTo>
                <a:lnTo>
                  <a:pt x="1079980" y="163233"/>
                </a:lnTo>
                <a:lnTo>
                  <a:pt x="1090290" y="166807"/>
                </a:lnTo>
                <a:lnTo>
                  <a:pt x="1099806" y="169190"/>
                </a:lnTo>
                <a:lnTo>
                  <a:pt x="1109322" y="170381"/>
                </a:lnTo>
                <a:lnTo>
                  <a:pt x="1118046" y="171176"/>
                </a:lnTo>
                <a:lnTo>
                  <a:pt x="1122011" y="171176"/>
                </a:lnTo>
                <a:lnTo>
                  <a:pt x="1126373" y="170779"/>
                </a:lnTo>
                <a:lnTo>
                  <a:pt x="1130338" y="169984"/>
                </a:lnTo>
                <a:lnTo>
                  <a:pt x="1133906" y="169190"/>
                </a:lnTo>
                <a:lnTo>
                  <a:pt x="1137475" y="167998"/>
                </a:lnTo>
                <a:lnTo>
                  <a:pt x="1141044" y="166013"/>
                </a:lnTo>
                <a:lnTo>
                  <a:pt x="1144612" y="164027"/>
                </a:lnTo>
                <a:lnTo>
                  <a:pt x="1147388" y="162041"/>
                </a:lnTo>
                <a:lnTo>
                  <a:pt x="1148181" y="170381"/>
                </a:lnTo>
                <a:lnTo>
                  <a:pt x="1148974" y="178325"/>
                </a:lnTo>
                <a:lnTo>
                  <a:pt x="1150163" y="193417"/>
                </a:lnTo>
                <a:lnTo>
                  <a:pt x="1149767" y="208112"/>
                </a:lnTo>
                <a:lnTo>
                  <a:pt x="1148577" y="222012"/>
                </a:lnTo>
                <a:lnTo>
                  <a:pt x="1150163" y="220424"/>
                </a:lnTo>
                <a:lnTo>
                  <a:pt x="1151353" y="219232"/>
                </a:lnTo>
                <a:lnTo>
                  <a:pt x="1152543" y="218835"/>
                </a:lnTo>
                <a:lnTo>
                  <a:pt x="1154129" y="218438"/>
                </a:lnTo>
                <a:lnTo>
                  <a:pt x="1155715" y="218835"/>
                </a:lnTo>
                <a:lnTo>
                  <a:pt x="1157697" y="219629"/>
                </a:lnTo>
                <a:lnTo>
                  <a:pt x="1159283" y="222012"/>
                </a:lnTo>
                <a:lnTo>
                  <a:pt x="1160869" y="223998"/>
                </a:lnTo>
                <a:lnTo>
                  <a:pt x="1162059" y="226778"/>
                </a:lnTo>
                <a:lnTo>
                  <a:pt x="1164041" y="230750"/>
                </a:lnTo>
                <a:lnTo>
                  <a:pt x="1166421" y="239090"/>
                </a:lnTo>
                <a:lnTo>
                  <a:pt x="1168403" y="249813"/>
                </a:lnTo>
                <a:lnTo>
                  <a:pt x="1169989" y="261728"/>
                </a:lnTo>
                <a:lnTo>
                  <a:pt x="1171179" y="275232"/>
                </a:lnTo>
                <a:lnTo>
                  <a:pt x="1171575" y="289529"/>
                </a:lnTo>
                <a:lnTo>
                  <a:pt x="1171179" y="303827"/>
                </a:lnTo>
                <a:lnTo>
                  <a:pt x="1169989" y="316933"/>
                </a:lnTo>
                <a:lnTo>
                  <a:pt x="1168403" y="328848"/>
                </a:lnTo>
                <a:lnTo>
                  <a:pt x="1166421" y="339174"/>
                </a:lnTo>
                <a:lnTo>
                  <a:pt x="1164041" y="347912"/>
                </a:lnTo>
                <a:lnTo>
                  <a:pt x="1162059" y="351486"/>
                </a:lnTo>
                <a:lnTo>
                  <a:pt x="1160869" y="354266"/>
                </a:lnTo>
                <a:lnTo>
                  <a:pt x="1159283" y="357047"/>
                </a:lnTo>
                <a:lnTo>
                  <a:pt x="1157697" y="358635"/>
                </a:lnTo>
                <a:lnTo>
                  <a:pt x="1155715" y="359827"/>
                </a:lnTo>
                <a:lnTo>
                  <a:pt x="1154129" y="360224"/>
                </a:lnTo>
                <a:lnTo>
                  <a:pt x="1152146" y="359827"/>
                </a:lnTo>
                <a:lnTo>
                  <a:pt x="1150560" y="358635"/>
                </a:lnTo>
                <a:lnTo>
                  <a:pt x="1148577" y="356649"/>
                </a:lnTo>
                <a:lnTo>
                  <a:pt x="1146991" y="353869"/>
                </a:lnTo>
                <a:lnTo>
                  <a:pt x="1145405" y="351089"/>
                </a:lnTo>
                <a:lnTo>
                  <a:pt x="1144216" y="346720"/>
                </a:lnTo>
                <a:lnTo>
                  <a:pt x="1141440" y="337586"/>
                </a:lnTo>
                <a:lnTo>
                  <a:pt x="1139854" y="350295"/>
                </a:lnTo>
                <a:lnTo>
                  <a:pt x="1137871" y="361812"/>
                </a:lnTo>
                <a:lnTo>
                  <a:pt x="1135096" y="373727"/>
                </a:lnTo>
                <a:lnTo>
                  <a:pt x="1132320" y="385245"/>
                </a:lnTo>
                <a:lnTo>
                  <a:pt x="1128752" y="395968"/>
                </a:lnTo>
                <a:lnTo>
                  <a:pt x="1125183" y="407089"/>
                </a:lnTo>
                <a:lnTo>
                  <a:pt x="1120821" y="417812"/>
                </a:lnTo>
                <a:lnTo>
                  <a:pt x="1116460" y="427741"/>
                </a:lnTo>
                <a:lnTo>
                  <a:pt x="1111701" y="437273"/>
                </a:lnTo>
                <a:lnTo>
                  <a:pt x="1106547" y="446805"/>
                </a:lnTo>
                <a:lnTo>
                  <a:pt x="1100996" y="455939"/>
                </a:lnTo>
                <a:lnTo>
                  <a:pt x="1095444" y="464280"/>
                </a:lnTo>
                <a:lnTo>
                  <a:pt x="1089497" y="473017"/>
                </a:lnTo>
                <a:lnTo>
                  <a:pt x="1083152" y="480960"/>
                </a:lnTo>
                <a:lnTo>
                  <a:pt x="1076808" y="488506"/>
                </a:lnTo>
                <a:lnTo>
                  <a:pt x="1070464" y="495655"/>
                </a:lnTo>
                <a:lnTo>
                  <a:pt x="1063723" y="502407"/>
                </a:lnTo>
                <a:lnTo>
                  <a:pt x="1056586" y="509159"/>
                </a:lnTo>
                <a:lnTo>
                  <a:pt x="1049845" y="515116"/>
                </a:lnTo>
                <a:lnTo>
                  <a:pt x="1042708" y="520676"/>
                </a:lnTo>
                <a:lnTo>
                  <a:pt x="1035174" y="525442"/>
                </a:lnTo>
                <a:lnTo>
                  <a:pt x="1028037" y="530605"/>
                </a:lnTo>
                <a:lnTo>
                  <a:pt x="1020503" y="534974"/>
                </a:lnTo>
                <a:lnTo>
                  <a:pt x="1012969" y="538549"/>
                </a:lnTo>
                <a:lnTo>
                  <a:pt x="1005832" y="542520"/>
                </a:lnTo>
                <a:lnTo>
                  <a:pt x="998298" y="545300"/>
                </a:lnTo>
                <a:lnTo>
                  <a:pt x="991161" y="548081"/>
                </a:lnTo>
                <a:lnTo>
                  <a:pt x="984024" y="550067"/>
                </a:lnTo>
                <a:lnTo>
                  <a:pt x="976886" y="551655"/>
                </a:lnTo>
                <a:lnTo>
                  <a:pt x="969749" y="553244"/>
                </a:lnTo>
                <a:lnTo>
                  <a:pt x="962612" y="554038"/>
                </a:lnTo>
                <a:lnTo>
                  <a:pt x="955871" y="554038"/>
                </a:lnTo>
                <a:lnTo>
                  <a:pt x="950320" y="553641"/>
                </a:lnTo>
                <a:lnTo>
                  <a:pt x="944372" y="553244"/>
                </a:lnTo>
                <a:lnTo>
                  <a:pt x="938424" y="551655"/>
                </a:lnTo>
                <a:lnTo>
                  <a:pt x="932080" y="549669"/>
                </a:lnTo>
                <a:lnTo>
                  <a:pt x="925736" y="547683"/>
                </a:lnTo>
                <a:lnTo>
                  <a:pt x="919788" y="544903"/>
                </a:lnTo>
                <a:lnTo>
                  <a:pt x="913047" y="541726"/>
                </a:lnTo>
                <a:lnTo>
                  <a:pt x="906307" y="538151"/>
                </a:lnTo>
                <a:lnTo>
                  <a:pt x="898773" y="534180"/>
                </a:lnTo>
                <a:lnTo>
                  <a:pt x="892429" y="529811"/>
                </a:lnTo>
                <a:lnTo>
                  <a:pt x="884895" y="524648"/>
                </a:lnTo>
                <a:lnTo>
                  <a:pt x="877758" y="519882"/>
                </a:lnTo>
                <a:lnTo>
                  <a:pt x="870620" y="513925"/>
                </a:lnTo>
                <a:lnTo>
                  <a:pt x="863880" y="507967"/>
                </a:lnTo>
                <a:lnTo>
                  <a:pt x="856742" y="501613"/>
                </a:lnTo>
                <a:lnTo>
                  <a:pt x="849605" y="494861"/>
                </a:lnTo>
                <a:lnTo>
                  <a:pt x="842864" y="487712"/>
                </a:lnTo>
                <a:lnTo>
                  <a:pt x="836124" y="480166"/>
                </a:lnTo>
                <a:lnTo>
                  <a:pt x="829383" y="472223"/>
                </a:lnTo>
                <a:lnTo>
                  <a:pt x="823039" y="463883"/>
                </a:lnTo>
                <a:lnTo>
                  <a:pt x="816694" y="455542"/>
                </a:lnTo>
                <a:lnTo>
                  <a:pt x="810350" y="446805"/>
                </a:lnTo>
                <a:lnTo>
                  <a:pt x="804799" y="438067"/>
                </a:lnTo>
                <a:lnTo>
                  <a:pt x="798851" y="428535"/>
                </a:lnTo>
                <a:lnTo>
                  <a:pt x="793300" y="419004"/>
                </a:lnTo>
                <a:lnTo>
                  <a:pt x="788145" y="409075"/>
                </a:lnTo>
                <a:lnTo>
                  <a:pt x="782991" y="399146"/>
                </a:lnTo>
                <a:lnTo>
                  <a:pt x="778629" y="388819"/>
                </a:lnTo>
                <a:lnTo>
                  <a:pt x="774267" y="378493"/>
                </a:lnTo>
                <a:lnTo>
                  <a:pt x="770699" y="367770"/>
                </a:lnTo>
                <a:lnTo>
                  <a:pt x="767130" y="357047"/>
                </a:lnTo>
                <a:lnTo>
                  <a:pt x="763958" y="345529"/>
                </a:lnTo>
                <a:lnTo>
                  <a:pt x="761579" y="353075"/>
                </a:lnTo>
                <a:lnTo>
                  <a:pt x="759993" y="355855"/>
                </a:lnTo>
                <a:lnTo>
                  <a:pt x="758803" y="358635"/>
                </a:lnTo>
                <a:lnTo>
                  <a:pt x="757614" y="360621"/>
                </a:lnTo>
                <a:lnTo>
                  <a:pt x="755631" y="362210"/>
                </a:lnTo>
                <a:lnTo>
                  <a:pt x="754045" y="363401"/>
                </a:lnTo>
                <a:lnTo>
                  <a:pt x="752459" y="363798"/>
                </a:lnTo>
                <a:lnTo>
                  <a:pt x="750873" y="363401"/>
                </a:lnTo>
                <a:lnTo>
                  <a:pt x="748890" y="361812"/>
                </a:lnTo>
                <a:lnTo>
                  <a:pt x="747304" y="360224"/>
                </a:lnTo>
                <a:lnTo>
                  <a:pt x="745718" y="357841"/>
                </a:lnTo>
                <a:lnTo>
                  <a:pt x="744528" y="354664"/>
                </a:lnTo>
                <a:lnTo>
                  <a:pt x="742546" y="351486"/>
                </a:lnTo>
                <a:lnTo>
                  <a:pt x="740167" y="342352"/>
                </a:lnTo>
                <a:lnTo>
                  <a:pt x="738184" y="332423"/>
                </a:lnTo>
                <a:lnTo>
                  <a:pt x="736202" y="320111"/>
                </a:lnTo>
                <a:lnTo>
                  <a:pt x="735409" y="307004"/>
                </a:lnTo>
                <a:lnTo>
                  <a:pt x="735012" y="292707"/>
                </a:lnTo>
                <a:lnTo>
                  <a:pt x="735409" y="278409"/>
                </a:lnTo>
                <a:lnTo>
                  <a:pt x="736202" y="264905"/>
                </a:lnTo>
                <a:lnTo>
                  <a:pt x="738184" y="252991"/>
                </a:lnTo>
                <a:lnTo>
                  <a:pt x="740167" y="242665"/>
                </a:lnTo>
                <a:lnTo>
                  <a:pt x="742546" y="233927"/>
                </a:lnTo>
                <a:lnTo>
                  <a:pt x="744528" y="230353"/>
                </a:lnTo>
                <a:lnTo>
                  <a:pt x="745718" y="227175"/>
                </a:lnTo>
                <a:lnTo>
                  <a:pt x="747304" y="224792"/>
                </a:lnTo>
                <a:lnTo>
                  <a:pt x="748890" y="223204"/>
                </a:lnTo>
                <a:lnTo>
                  <a:pt x="750873" y="222409"/>
                </a:lnTo>
                <a:lnTo>
                  <a:pt x="752459" y="222012"/>
                </a:lnTo>
                <a:lnTo>
                  <a:pt x="753648" y="222409"/>
                </a:lnTo>
                <a:lnTo>
                  <a:pt x="754441" y="222807"/>
                </a:lnTo>
                <a:lnTo>
                  <a:pt x="754838" y="213275"/>
                </a:lnTo>
                <a:lnTo>
                  <a:pt x="755631" y="204140"/>
                </a:lnTo>
                <a:lnTo>
                  <a:pt x="756424" y="195800"/>
                </a:lnTo>
                <a:lnTo>
                  <a:pt x="758010" y="187856"/>
                </a:lnTo>
                <a:lnTo>
                  <a:pt x="757217" y="177927"/>
                </a:lnTo>
                <a:lnTo>
                  <a:pt x="756424" y="168793"/>
                </a:lnTo>
                <a:lnTo>
                  <a:pt x="756424" y="160055"/>
                </a:lnTo>
                <a:lnTo>
                  <a:pt x="757217" y="151318"/>
                </a:lnTo>
                <a:lnTo>
                  <a:pt x="758010" y="143772"/>
                </a:lnTo>
                <a:lnTo>
                  <a:pt x="759200" y="136226"/>
                </a:lnTo>
                <a:lnTo>
                  <a:pt x="760389" y="129474"/>
                </a:lnTo>
                <a:lnTo>
                  <a:pt x="762372" y="123119"/>
                </a:lnTo>
                <a:lnTo>
                  <a:pt x="764751" y="117162"/>
                </a:lnTo>
                <a:lnTo>
                  <a:pt x="767130" y="111602"/>
                </a:lnTo>
                <a:lnTo>
                  <a:pt x="769906" y="106836"/>
                </a:lnTo>
                <a:lnTo>
                  <a:pt x="773078" y="102070"/>
                </a:lnTo>
                <a:lnTo>
                  <a:pt x="776646" y="97701"/>
                </a:lnTo>
                <a:lnTo>
                  <a:pt x="780215" y="94127"/>
                </a:lnTo>
                <a:lnTo>
                  <a:pt x="784577" y="90552"/>
                </a:lnTo>
                <a:lnTo>
                  <a:pt x="788542" y="87772"/>
                </a:lnTo>
                <a:lnTo>
                  <a:pt x="769113" y="88169"/>
                </a:lnTo>
                <a:lnTo>
                  <a:pt x="754441" y="88567"/>
                </a:lnTo>
                <a:lnTo>
                  <a:pt x="741753" y="89361"/>
                </a:lnTo>
                <a:lnTo>
                  <a:pt x="746115" y="86978"/>
                </a:lnTo>
                <a:lnTo>
                  <a:pt x="750873" y="84198"/>
                </a:lnTo>
                <a:lnTo>
                  <a:pt x="759993" y="79035"/>
                </a:lnTo>
                <a:lnTo>
                  <a:pt x="768716" y="72283"/>
                </a:lnTo>
                <a:lnTo>
                  <a:pt x="778232" y="65531"/>
                </a:lnTo>
                <a:lnTo>
                  <a:pt x="795283" y="52425"/>
                </a:lnTo>
                <a:lnTo>
                  <a:pt x="803609" y="46468"/>
                </a:lnTo>
                <a:lnTo>
                  <a:pt x="810747" y="42099"/>
                </a:lnTo>
                <a:lnTo>
                  <a:pt x="821453" y="36936"/>
                </a:lnTo>
                <a:lnTo>
                  <a:pt x="830969" y="32567"/>
                </a:lnTo>
                <a:lnTo>
                  <a:pt x="841278" y="27801"/>
                </a:lnTo>
                <a:lnTo>
                  <a:pt x="850795" y="23829"/>
                </a:lnTo>
                <a:lnTo>
                  <a:pt x="860707" y="20255"/>
                </a:lnTo>
                <a:lnTo>
                  <a:pt x="870224" y="16681"/>
                </a:lnTo>
                <a:lnTo>
                  <a:pt x="879740" y="13900"/>
                </a:lnTo>
                <a:lnTo>
                  <a:pt x="888860" y="11518"/>
                </a:lnTo>
                <a:lnTo>
                  <a:pt x="897980" y="8737"/>
                </a:lnTo>
                <a:lnTo>
                  <a:pt x="907100" y="6752"/>
                </a:lnTo>
                <a:lnTo>
                  <a:pt x="915823" y="5163"/>
                </a:lnTo>
                <a:lnTo>
                  <a:pt x="924546" y="3177"/>
                </a:lnTo>
                <a:lnTo>
                  <a:pt x="941993" y="1191"/>
                </a:lnTo>
                <a:lnTo>
                  <a:pt x="958250" y="0"/>
                </a:lnTo>
                <a:close/>
              </a:path>
            </a:pathLst>
          </a:custGeom>
          <a:solidFill>
            <a:srgbClr val="1755AB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标题 1"/>
          <p:cNvSpPr>
            <a:spLocks noGrp="1"/>
          </p:cNvSpPr>
          <p:nvPr>
            <p:ph type="title"/>
          </p:nvPr>
        </p:nvSpPr>
        <p:spPr>
          <a:xfrm>
            <a:off x="488950" y="349250"/>
            <a:ext cx="10515600" cy="1325563"/>
          </a:xfrm>
        </p:spPr>
        <p:txBody>
          <a:bodyPr/>
          <a:lstStyle/>
          <a:p>
            <a:r>
              <a:rPr lang="zh-CN" altLang="zh-CN" sz="4000" b="1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问答题</a:t>
            </a:r>
            <a:endParaRPr lang="zh-CN" altLang="en-US" sz="4000">
              <a:cs typeface="Times New Roman" panose="02020603050405020304" pitchFamily="18" charset="0"/>
            </a:endParaRPr>
          </a:p>
        </p:txBody>
      </p:sp>
      <p:sp>
        <p:nvSpPr>
          <p:cNvPr id="39939" name="Rectangle 2"/>
          <p:cNvSpPr>
            <a:spLocks noChangeArrowheads="1"/>
          </p:cNvSpPr>
          <p:nvPr/>
        </p:nvSpPr>
        <p:spPr bwMode="auto">
          <a:xfrm>
            <a:off x="331788" y="1419225"/>
            <a:ext cx="12192000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indent="66675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9pPr>
          </a:lstStyle>
          <a:p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2016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年：汉代儒学与孔孟儒学不同，宋代理学对儒学的发展。</a:t>
            </a:r>
            <a:endParaRPr lang="en-US" altLang="zh-CN" sz="2800" b="1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2016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年：玄奘西行鉴真东渡</a:t>
            </a:r>
            <a:endParaRPr lang="en-US" altLang="zh-CN" sz="2800" b="1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2015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年：孟子、苏格拉底法制观念，产生背景及其共同价值。</a:t>
            </a:r>
            <a:endParaRPr lang="zh-CN" altLang="en-US" sz="2800" b="1" dirty="0"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  <a:p>
            <a:pPr eaLnBrk="0" hangingPunct="0"/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2014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年：宋应星科技成果特点及背景；科技成果命运不同的原因。</a:t>
            </a:r>
            <a:endParaRPr lang="zh-CN" altLang="en-US" sz="2800" b="1" dirty="0"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sp>
        <p:nvSpPr>
          <p:cNvPr id="39940" name="Rectangle 1"/>
          <p:cNvSpPr>
            <a:spLocks noChangeArrowheads="1"/>
          </p:cNvSpPr>
          <p:nvPr/>
        </p:nvSpPr>
        <p:spPr bwMode="auto">
          <a:xfrm>
            <a:off x="250825" y="3571875"/>
            <a:ext cx="12192000" cy="206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indent="66675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9pPr>
          </a:lstStyle>
          <a:p>
            <a:r>
              <a:rPr lang="en-US" altLang="zh-CN" sz="4400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zh-CN" altLang="zh-CN" sz="4000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选修题</a:t>
            </a:r>
            <a:r>
              <a:rPr lang="en-US" altLang="zh-CN" sz="4000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2014.1</a:t>
            </a:r>
            <a:endParaRPr lang="zh-CN" altLang="zh-CN" sz="4000" b="1" dirty="0"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  <a:p>
            <a:pPr eaLnBrk="0" hangingPunct="0"/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（</a:t>
            </a:r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）根据材料并结合所学知识，概括指出魏晋法律改革的主要特点</a:t>
            </a:r>
            <a:endParaRPr lang="zh-CN" altLang="en-US" sz="2800" b="1" dirty="0"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  <a:p>
            <a:pPr eaLnBrk="0" hangingPunct="0"/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（</a:t>
            </a:r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）根据材料并结合所学知识，分别说明儒学对西汉、东汉、魏晋</a:t>
            </a:r>
            <a:endParaRPr lang="en-US" altLang="zh-CN" sz="2800" b="1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eaLnBrk="0" hangingPunct="0"/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        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时期法律的影响。（</a:t>
            </a:r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7 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分）</a:t>
            </a:r>
            <a:endParaRPr lang="zh-CN" altLang="en-US" sz="2800" b="1" dirty="0"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标题 1"/>
          <p:cNvSpPr>
            <a:spLocks noGrp="1"/>
          </p:cNvSpPr>
          <p:nvPr>
            <p:ph type="title"/>
          </p:nvPr>
        </p:nvSpPr>
        <p:spPr>
          <a:xfrm>
            <a:off x="785719" y="555625"/>
            <a:ext cx="10515600" cy="1325563"/>
          </a:xfrm>
        </p:spPr>
        <p:txBody>
          <a:bodyPr/>
          <a:lstStyle/>
          <a:p>
            <a:r>
              <a:rPr lang="zh-CN" altLang="zh-CN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zh-CN" altLang="zh-CN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第二单元 中国古代文艺长廊</a:t>
            </a:r>
          </a:p>
        </p:txBody>
      </p:sp>
      <p:sp>
        <p:nvSpPr>
          <p:cNvPr id="40963" name="Rectangle 1"/>
          <p:cNvSpPr>
            <a:spLocks noChangeArrowheads="1"/>
          </p:cNvSpPr>
          <p:nvPr/>
        </p:nvSpPr>
        <p:spPr bwMode="auto">
          <a:xfrm>
            <a:off x="1135063" y="1881188"/>
            <a:ext cx="12192000" cy="2306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indent="66675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9pPr>
          </a:lstStyle>
          <a:p>
            <a:pPr eaLnBrk="0" hangingPunct="0"/>
            <a:r>
              <a:rPr lang="en-US" altLang="zh-CN" sz="3200" b="1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1.</a:t>
            </a:r>
            <a:r>
              <a:rPr lang="zh-CN" altLang="zh-CN" sz="3200" b="1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汉字与书法</a:t>
            </a:r>
            <a:r>
              <a:rPr lang="zh-CN" altLang="en-US" sz="3200" b="1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          </a:t>
            </a:r>
            <a:r>
              <a:rPr lang="en-US" altLang="zh-CN" sz="3600" b="1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</a:t>
            </a:r>
          </a:p>
          <a:p>
            <a:pPr eaLnBrk="0" hangingPunct="0"/>
            <a:r>
              <a:rPr lang="en-US" altLang="zh-CN" sz="3200" b="1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2.</a:t>
            </a:r>
            <a:r>
              <a:rPr lang="zh-CN" altLang="en-US" sz="3600" b="1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笔墨丹青</a:t>
            </a:r>
          </a:p>
          <a:p>
            <a:pPr eaLnBrk="0" hangingPunct="0"/>
            <a:r>
              <a:rPr lang="en-US" altLang="zh-CN" sz="3200" b="1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3.</a:t>
            </a:r>
            <a:r>
              <a:rPr lang="zh-CN" altLang="en-US" sz="3200" b="1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诗歌与小说           </a:t>
            </a:r>
            <a:r>
              <a:rPr lang="en-US" altLang="zh-CN" sz="3600" b="1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</a:t>
            </a:r>
          </a:p>
          <a:p>
            <a:pPr eaLnBrk="0" hangingPunct="0"/>
            <a:r>
              <a:rPr lang="en-US" altLang="zh-CN" sz="3200" b="1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4.</a:t>
            </a:r>
            <a:r>
              <a:rPr lang="zh-CN" altLang="en-US" sz="3200" b="1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梨园春秋              </a:t>
            </a:r>
            <a:r>
              <a:rPr lang="en-US" altLang="zh-CN" sz="3600" b="1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2" name="KSO_Shape"/>
          <p:cNvSpPr/>
          <p:nvPr/>
        </p:nvSpPr>
        <p:spPr bwMode="auto">
          <a:xfrm>
            <a:off x="8059738" y="2465388"/>
            <a:ext cx="1933575" cy="2212975"/>
          </a:xfrm>
          <a:custGeom>
            <a:avLst/>
            <a:gdLst>
              <a:gd name="T0" fmla="*/ 999865 w 1909763"/>
              <a:gd name="T1" fmla="*/ 1903618 h 2187575"/>
              <a:gd name="T2" fmla="*/ 897202 w 1909763"/>
              <a:gd name="T3" fmla="*/ 1854541 h 2187575"/>
              <a:gd name="T4" fmla="*/ 716440 w 1909763"/>
              <a:gd name="T5" fmla="*/ 1869057 h 2187575"/>
              <a:gd name="T6" fmla="*/ 589485 w 1909763"/>
              <a:gd name="T7" fmla="*/ 1888411 h 2187575"/>
              <a:gd name="T8" fmla="*/ 1505697 w 1909763"/>
              <a:gd name="T9" fmla="*/ 1655471 h 2187575"/>
              <a:gd name="T10" fmla="*/ 1402952 w 1909763"/>
              <a:gd name="T11" fmla="*/ 1639573 h 2187575"/>
              <a:gd name="T12" fmla="*/ 1242644 w 1909763"/>
              <a:gd name="T13" fmla="*/ 1639918 h 2187575"/>
              <a:gd name="T14" fmla="*/ 1139210 w 1909763"/>
              <a:gd name="T15" fmla="*/ 1657199 h 2187575"/>
              <a:gd name="T16" fmla="*/ 515499 w 1909763"/>
              <a:gd name="T17" fmla="*/ 1651324 h 2187575"/>
              <a:gd name="T18" fmla="*/ 413726 w 1909763"/>
              <a:gd name="T19" fmla="*/ 1637845 h 2187575"/>
              <a:gd name="T20" fmla="*/ 266853 w 1909763"/>
              <a:gd name="T21" fmla="*/ 1638881 h 2187575"/>
              <a:gd name="T22" fmla="*/ 152508 w 1909763"/>
              <a:gd name="T23" fmla="*/ 1660655 h 2187575"/>
              <a:gd name="T24" fmla="*/ 1601723 w 1909763"/>
              <a:gd name="T25" fmla="*/ 1180293 h 2187575"/>
              <a:gd name="T26" fmla="*/ 1561097 w 1909763"/>
              <a:gd name="T27" fmla="*/ 1156565 h 2187575"/>
              <a:gd name="T28" fmla="*/ 1556930 w 1909763"/>
              <a:gd name="T29" fmla="*/ 1130430 h 2187575"/>
              <a:gd name="T30" fmla="*/ 100471 w 1909763"/>
              <a:gd name="T31" fmla="*/ 1163993 h 2187575"/>
              <a:gd name="T32" fmla="*/ 65322 w 1909763"/>
              <a:gd name="T33" fmla="*/ 1187495 h 2187575"/>
              <a:gd name="T34" fmla="*/ 828565 w 1909763"/>
              <a:gd name="T35" fmla="*/ 832666 h 2187575"/>
              <a:gd name="T36" fmla="*/ 1118067 w 1909763"/>
              <a:gd name="T37" fmla="*/ 718585 h 2187575"/>
              <a:gd name="T38" fmla="*/ 353456 w 1909763"/>
              <a:gd name="T39" fmla="*/ 650399 h 2187575"/>
              <a:gd name="T40" fmla="*/ 486477 w 1909763"/>
              <a:gd name="T41" fmla="*/ 1070518 h 2187575"/>
              <a:gd name="T42" fmla="*/ 276062 w 1909763"/>
              <a:gd name="T43" fmla="*/ 1558701 h 2187575"/>
              <a:gd name="T44" fmla="*/ 98470 w 1909763"/>
              <a:gd name="T45" fmla="*/ 718807 h 2187575"/>
              <a:gd name="T46" fmla="*/ 2764 w 1909763"/>
              <a:gd name="T47" fmla="*/ 772703 h 2187575"/>
              <a:gd name="T48" fmla="*/ 132330 w 1909763"/>
              <a:gd name="T49" fmla="*/ 556079 h 2187575"/>
              <a:gd name="T50" fmla="*/ 1655748 w 1909763"/>
              <a:gd name="T51" fmla="*/ 621781 h 2187575"/>
              <a:gd name="T52" fmla="*/ 1559979 w 1909763"/>
              <a:gd name="T53" fmla="*/ 858258 h 2187575"/>
              <a:gd name="T54" fmla="*/ 1490485 w 1909763"/>
              <a:gd name="T55" fmla="*/ 1169066 h 2187575"/>
              <a:gd name="T56" fmla="*/ 1148548 w 1909763"/>
              <a:gd name="T57" fmla="*/ 1134839 h 2187575"/>
              <a:gd name="T58" fmla="*/ 1191420 w 1909763"/>
              <a:gd name="T59" fmla="*/ 1036999 h 2187575"/>
              <a:gd name="T60" fmla="*/ 1418917 w 1909763"/>
              <a:gd name="T61" fmla="*/ 554711 h 2187575"/>
              <a:gd name="T62" fmla="*/ 1218026 w 1909763"/>
              <a:gd name="T63" fmla="*/ 566823 h 2187575"/>
              <a:gd name="T64" fmla="*/ 1169257 w 1909763"/>
              <a:gd name="T65" fmla="*/ 950549 h 2187575"/>
              <a:gd name="T66" fmla="*/ 597517 w 1909763"/>
              <a:gd name="T67" fmla="*/ 1259949 h 2187575"/>
              <a:gd name="T68" fmla="*/ 420081 w 1909763"/>
              <a:gd name="T69" fmla="*/ 800862 h 2187575"/>
              <a:gd name="T70" fmla="*/ 491332 w 1909763"/>
              <a:gd name="T71" fmla="*/ 531563 h 2187575"/>
              <a:gd name="T72" fmla="*/ 961037 w 1909763"/>
              <a:gd name="T73" fmla="*/ 481436 h 2187575"/>
              <a:gd name="T74" fmla="*/ 1469371 w 1909763"/>
              <a:gd name="T75" fmla="*/ 222977 h 2187575"/>
              <a:gd name="T76" fmla="*/ 1423281 w 1909763"/>
              <a:gd name="T77" fmla="*/ 272444 h 2187575"/>
              <a:gd name="T78" fmla="*/ 1479766 w 1909763"/>
              <a:gd name="T79" fmla="*/ 356849 h 2187575"/>
              <a:gd name="T80" fmla="*/ 1434717 w 1909763"/>
              <a:gd name="T81" fmla="*/ 465469 h 2187575"/>
              <a:gd name="T82" fmla="*/ 1309964 w 1909763"/>
              <a:gd name="T83" fmla="*/ 535000 h 2187575"/>
              <a:gd name="T84" fmla="*/ 1191103 w 1909763"/>
              <a:gd name="T85" fmla="*/ 407700 h 2187575"/>
              <a:gd name="T86" fmla="*/ 1193529 w 1909763"/>
              <a:gd name="T87" fmla="*/ 286973 h 2187575"/>
              <a:gd name="T88" fmla="*/ 1244470 w 1909763"/>
              <a:gd name="T89" fmla="*/ 179737 h 2187575"/>
              <a:gd name="T90" fmla="*/ 482666 w 1909763"/>
              <a:gd name="T91" fmla="*/ 214675 h 2187575"/>
              <a:gd name="T92" fmla="*/ 418161 w 1909763"/>
              <a:gd name="T93" fmla="*/ 267255 h 2187575"/>
              <a:gd name="T94" fmla="*/ 487495 w 1909763"/>
              <a:gd name="T95" fmla="*/ 337824 h 2187575"/>
              <a:gd name="T96" fmla="*/ 450241 w 1909763"/>
              <a:gd name="T97" fmla="*/ 452324 h 2187575"/>
              <a:gd name="T98" fmla="*/ 327785 w 1909763"/>
              <a:gd name="T99" fmla="*/ 537767 h 2187575"/>
              <a:gd name="T100" fmla="*/ 203260 w 1909763"/>
              <a:gd name="T101" fmla="*/ 405970 h 2187575"/>
              <a:gd name="T102" fmla="*/ 202570 w 1909763"/>
              <a:gd name="T103" fmla="*/ 292162 h 2187575"/>
              <a:gd name="T104" fmla="*/ 240514 w 1909763"/>
              <a:gd name="T105" fmla="*/ 186656 h 2187575"/>
              <a:gd name="T106" fmla="*/ 1009915 w 1909763"/>
              <a:gd name="T107" fmla="*/ 63292 h 2187575"/>
              <a:gd name="T108" fmla="*/ 870018 w 1909763"/>
              <a:gd name="T109" fmla="*/ 109983 h 2187575"/>
              <a:gd name="T110" fmla="*/ 1004044 w 1909763"/>
              <a:gd name="T111" fmla="*/ 190567 h 2187575"/>
              <a:gd name="T112" fmla="*/ 999207 w 1909763"/>
              <a:gd name="T113" fmla="*/ 308159 h 2187575"/>
              <a:gd name="T114" fmla="*/ 882453 w 1909763"/>
              <a:gd name="T115" fmla="*/ 468983 h 2187575"/>
              <a:gd name="T116" fmla="*/ 722521 w 1909763"/>
              <a:gd name="T117" fmla="*/ 411225 h 2187575"/>
              <a:gd name="T118" fmla="*/ 644800 w 1909763"/>
              <a:gd name="T119" fmla="*/ 298129 h 2187575"/>
              <a:gd name="T120" fmla="*/ 661381 w 1909763"/>
              <a:gd name="T121" fmla="*/ 118629 h 2187575"/>
              <a:gd name="T122" fmla="*/ 758100 w 1909763"/>
              <a:gd name="T123" fmla="*/ 14526 h 2187575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1909763" h="2187575">
                <a:moveTo>
                  <a:pt x="1028700" y="2105025"/>
                </a:moveTo>
                <a:lnTo>
                  <a:pt x="1141354" y="2105025"/>
                </a:lnTo>
                <a:lnTo>
                  <a:pt x="1146547" y="2108200"/>
                </a:lnTo>
                <a:lnTo>
                  <a:pt x="1159730" y="2117328"/>
                </a:lnTo>
                <a:lnTo>
                  <a:pt x="1167720" y="2122488"/>
                </a:lnTo>
                <a:lnTo>
                  <a:pt x="1176508" y="2129235"/>
                </a:lnTo>
                <a:lnTo>
                  <a:pt x="1185297" y="2136378"/>
                </a:lnTo>
                <a:lnTo>
                  <a:pt x="1193287" y="2143522"/>
                </a:lnTo>
                <a:lnTo>
                  <a:pt x="1200477" y="2151063"/>
                </a:lnTo>
                <a:lnTo>
                  <a:pt x="1203673" y="2154635"/>
                </a:lnTo>
                <a:lnTo>
                  <a:pt x="1206070" y="2158603"/>
                </a:lnTo>
                <a:lnTo>
                  <a:pt x="1208067" y="2161778"/>
                </a:lnTo>
                <a:lnTo>
                  <a:pt x="1209665" y="2165350"/>
                </a:lnTo>
                <a:lnTo>
                  <a:pt x="1210864" y="2168525"/>
                </a:lnTo>
                <a:lnTo>
                  <a:pt x="1211263" y="2171700"/>
                </a:lnTo>
                <a:lnTo>
                  <a:pt x="1210864" y="2174478"/>
                </a:lnTo>
                <a:lnTo>
                  <a:pt x="1209266" y="2176860"/>
                </a:lnTo>
                <a:lnTo>
                  <a:pt x="1207268" y="2179638"/>
                </a:lnTo>
                <a:lnTo>
                  <a:pt x="1204472" y="2181622"/>
                </a:lnTo>
                <a:lnTo>
                  <a:pt x="1200078" y="2183210"/>
                </a:lnTo>
                <a:lnTo>
                  <a:pt x="1195284" y="2185194"/>
                </a:lnTo>
                <a:lnTo>
                  <a:pt x="1188892" y="2186385"/>
                </a:lnTo>
                <a:lnTo>
                  <a:pt x="1181702" y="2187178"/>
                </a:lnTo>
                <a:lnTo>
                  <a:pt x="1172913" y="2187575"/>
                </a:lnTo>
                <a:lnTo>
                  <a:pt x="1164124" y="2187575"/>
                </a:lnTo>
                <a:lnTo>
                  <a:pt x="1156135" y="2186781"/>
                </a:lnTo>
                <a:lnTo>
                  <a:pt x="1147746" y="2185988"/>
                </a:lnTo>
                <a:lnTo>
                  <a:pt x="1140555" y="2184797"/>
                </a:lnTo>
                <a:lnTo>
                  <a:pt x="1133364" y="2182813"/>
                </a:lnTo>
                <a:lnTo>
                  <a:pt x="1126174" y="2180828"/>
                </a:lnTo>
                <a:lnTo>
                  <a:pt x="1119782" y="2178447"/>
                </a:lnTo>
                <a:lnTo>
                  <a:pt x="1113390" y="2175272"/>
                </a:lnTo>
                <a:lnTo>
                  <a:pt x="1106999" y="2172494"/>
                </a:lnTo>
                <a:lnTo>
                  <a:pt x="1101006" y="2169319"/>
                </a:lnTo>
                <a:lnTo>
                  <a:pt x="1095414" y="2166144"/>
                </a:lnTo>
                <a:lnTo>
                  <a:pt x="1084228" y="2159000"/>
                </a:lnTo>
                <a:lnTo>
                  <a:pt x="1073043" y="2151063"/>
                </a:lnTo>
                <a:lnTo>
                  <a:pt x="1068648" y="2147888"/>
                </a:lnTo>
                <a:lnTo>
                  <a:pt x="1065053" y="2146697"/>
                </a:lnTo>
                <a:lnTo>
                  <a:pt x="1064254" y="2146300"/>
                </a:lnTo>
                <a:lnTo>
                  <a:pt x="1063056" y="2146300"/>
                </a:lnTo>
                <a:lnTo>
                  <a:pt x="1062656" y="2146697"/>
                </a:lnTo>
                <a:lnTo>
                  <a:pt x="1061857" y="2147491"/>
                </a:lnTo>
                <a:lnTo>
                  <a:pt x="1061458" y="2148681"/>
                </a:lnTo>
                <a:lnTo>
                  <a:pt x="1060659" y="2149872"/>
                </a:lnTo>
                <a:lnTo>
                  <a:pt x="1059460" y="2151460"/>
                </a:lnTo>
                <a:lnTo>
                  <a:pt x="1059061" y="2151856"/>
                </a:lnTo>
                <a:lnTo>
                  <a:pt x="1058262" y="2151856"/>
                </a:lnTo>
                <a:lnTo>
                  <a:pt x="1045079" y="2151460"/>
                </a:lnTo>
                <a:lnTo>
                  <a:pt x="1038288" y="2150269"/>
                </a:lnTo>
                <a:lnTo>
                  <a:pt x="1035491" y="2149872"/>
                </a:lnTo>
                <a:lnTo>
                  <a:pt x="1033894" y="2149078"/>
                </a:lnTo>
                <a:lnTo>
                  <a:pt x="1031097" y="2138760"/>
                </a:lnTo>
                <a:lnTo>
                  <a:pt x="1029899" y="2129631"/>
                </a:lnTo>
                <a:lnTo>
                  <a:pt x="1029100" y="2122488"/>
                </a:lnTo>
                <a:lnTo>
                  <a:pt x="1029100" y="2117328"/>
                </a:lnTo>
                <a:lnTo>
                  <a:pt x="1029499" y="2112963"/>
                </a:lnTo>
                <a:lnTo>
                  <a:pt x="1029499" y="2110581"/>
                </a:lnTo>
                <a:lnTo>
                  <a:pt x="1030298" y="2108200"/>
                </a:lnTo>
                <a:lnTo>
                  <a:pt x="1028700" y="2105025"/>
                </a:lnTo>
                <a:close/>
                <a:moveTo>
                  <a:pt x="744784" y="2105025"/>
                </a:moveTo>
                <a:lnTo>
                  <a:pt x="857250" y="2105025"/>
                </a:lnTo>
                <a:lnTo>
                  <a:pt x="855270" y="2108200"/>
                </a:lnTo>
                <a:lnTo>
                  <a:pt x="855666" y="2110581"/>
                </a:lnTo>
                <a:lnTo>
                  <a:pt x="856062" y="2112963"/>
                </a:lnTo>
                <a:lnTo>
                  <a:pt x="856062" y="2117328"/>
                </a:lnTo>
                <a:lnTo>
                  <a:pt x="856062" y="2122488"/>
                </a:lnTo>
                <a:lnTo>
                  <a:pt x="855270" y="2129631"/>
                </a:lnTo>
                <a:lnTo>
                  <a:pt x="854082" y="2138760"/>
                </a:lnTo>
                <a:lnTo>
                  <a:pt x="852102" y="2149078"/>
                </a:lnTo>
                <a:lnTo>
                  <a:pt x="849726" y="2149872"/>
                </a:lnTo>
                <a:lnTo>
                  <a:pt x="847350" y="2150269"/>
                </a:lnTo>
                <a:lnTo>
                  <a:pt x="840222" y="2151460"/>
                </a:lnTo>
                <a:lnTo>
                  <a:pt x="827550" y="2151856"/>
                </a:lnTo>
                <a:lnTo>
                  <a:pt x="826758" y="2151856"/>
                </a:lnTo>
                <a:lnTo>
                  <a:pt x="826362" y="2151460"/>
                </a:lnTo>
                <a:lnTo>
                  <a:pt x="825174" y="2149872"/>
                </a:lnTo>
                <a:lnTo>
                  <a:pt x="824778" y="2148681"/>
                </a:lnTo>
                <a:lnTo>
                  <a:pt x="823986" y="2147491"/>
                </a:lnTo>
                <a:lnTo>
                  <a:pt x="823590" y="2146697"/>
                </a:lnTo>
                <a:lnTo>
                  <a:pt x="822402" y="2146300"/>
                </a:lnTo>
                <a:lnTo>
                  <a:pt x="821610" y="2146300"/>
                </a:lnTo>
                <a:lnTo>
                  <a:pt x="820422" y="2146697"/>
                </a:lnTo>
                <a:lnTo>
                  <a:pt x="817254" y="2147888"/>
                </a:lnTo>
                <a:lnTo>
                  <a:pt x="812502" y="2151063"/>
                </a:lnTo>
                <a:lnTo>
                  <a:pt x="801809" y="2159000"/>
                </a:lnTo>
                <a:lnTo>
                  <a:pt x="790721" y="2166144"/>
                </a:lnTo>
                <a:lnTo>
                  <a:pt x="784781" y="2169319"/>
                </a:lnTo>
                <a:lnTo>
                  <a:pt x="778841" y="2172494"/>
                </a:lnTo>
                <a:lnTo>
                  <a:pt x="772901" y="2175272"/>
                </a:lnTo>
                <a:lnTo>
                  <a:pt x="766565" y="2178447"/>
                </a:lnTo>
                <a:lnTo>
                  <a:pt x="759833" y="2180828"/>
                </a:lnTo>
                <a:lnTo>
                  <a:pt x="753100" y="2182813"/>
                </a:lnTo>
                <a:lnTo>
                  <a:pt x="745972" y="2184797"/>
                </a:lnTo>
                <a:lnTo>
                  <a:pt x="738448" y="2185988"/>
                </a:lnTo>
                <a:lnTo>
                  <a:pt x="730924" y="2186781"/>
                </a:lnTo>
                <a:lnTo>
                  <a:pt x="722608" y="2187575"/>
                </a:lnTo>
                <a:lnTo>
                  <a:pt x="713896" y="2187575"/>
                </a:lnTo>
                <a:lnTo>
                  <a:pt x="704788" y="2187178"/>
                </a:lnTo>
                <a:lnTo>
                  <a:pt x="697659" y="2186385"/>
                </a:lnTo>
                <a:lnTo>
                  <a:pt x="691719" y="2185194"/>
                </a:lnTo>
                <a:lnTo>
                  <a:pt x="686571" y="2183210"/>
                </a:lnTo>
                <a:lnTo>
                  <a:pt x="683007" y="2181622"/>
                </a:lnTo>
                <a:lnTo>
                  <a:pt x="679839" y="2179638"/>
                </a:lnTo>
                <a:lnTo>
                  <a:pt x="677859" y="2176860"/>
                </a:lnTo>
                <a:lnTo>
                  <a:pt x="676671" y="2174478"/>
                </a:lnTo>
                <a:lnTo>
                  <a:pt x="676275" y="2171700"/>
                </a:lnTo>
                <a:lnTo>
                  <a:pt x="676671" y="2168525"/>
                </a:lnTo>
                <a:lnTo>
                  <a:pt x="677463" y="2165350"/>
                </a:lnTo>
                <a:lnTo>
                  <a:pt x="679047" y="2161778"/>
                </a:lnTo>
                <a:lnTo>
                  <a:pt x="681423" y="2158603"/>
                </a:lnTo>
                <a:lnTo>
                  <a:pt x="683799" y="2154635"/>
                </a:lnTo>
                <a:lnTo>
                  <a:pt x="686571" y="2151063"/>
                </a:lnTo>
                <a:lnTo>
                  <a:pt x="693699" y="2143522"/>
                </a:lnTo>
                <a:lnTo>
                  <a:pt x="702016" y="2136378"/>
                </a:lnTo>
                <a:lnTo>
                  <a:pt x="710332" y="2129235"/>
                </a:lnTo>
                <a:lnTo>
                  <a:pt x="718648" y="2122488"/>
                </a:lnTo>
                <a:lnTo>
                  <a:pt x="726964" y="2117328"/>
                </a:lnTo>
                <a:lnTo>
                  <a:pt x="739636" y="2108200"/>
                </a:lnTo>
                <a:lnTo>
                  <a:pt x="744784" y="2105025"/>
                </a:lnTo>
                <a:close/>
                <a:moveTo>
                  <a:pt x="1585912" y="1846263"/>
                </a:moveTo>
                <a:lnTo>
                  <a:pt x="1674566" y="1846263"/>
                </a:lnTo>
                <a:lnTo>
                  <a:pt x="1678524" y="1848644"/>
                </a:lnTo>
                <a:lnTo>
                  <a:pt x="1688418" y="1855391"/>
                </a:lnTo>
                <a:lnTo>
                  <a:pt x="1695146" y="1860154"/>
                </a:lnTo>
                <a:lnTo>
                  <a:pt x="1701875" y="1864916"/>
                </a:lnTo>
                <a:lnTo>
                  <a:pt x="1708603" y="1870870"/>
                </a:lnTo>
                <a:lnTo>
                  <a:pt x="1714935" y="1876426"/>
                </a:lnTo>
                <a:lnTo>
                  <a:pt x="1720476" y="1882379"/>
                </a:lnTo>
                <a:lnTo>
                  <a:pt x="1725225" y="1888332"/>
                </a:lnTo>
                <a:lnTo>
                  <a:pt x="1726808" y="1890713"/>
                </a:lnTo>
                <a:lnTo>
                  <a:pt x="1727996" y="1893888"/>
                </a:lnTo>
                <a:lnTo>
                  <a:pt x="1728391" y="1896270"/>
                </a:lnTo>
                <a:lnTo>
                  <a:pt x="1728787" y="1898651"/>
                </a:lnTo>
                <a:lnTo>
                  <a:pt x="1728391" y="1901032"/>
                </a:lnTo>
                <a:lnTo>
                  <a:pt x="1727600" y="1903017"/>
                </a:lnTo>
                <a:lnTo>
                  <a:pt x="1726017" y="1905001"/>
                </a:lnTo>
                <a:lnTo>
                  <a:pt x="1723246" y="1906985"/>
                </a:lnTo>
                <a:lnTo>
                  <a:pt x="1720476" y="1908176"/>
                </a:lnTo>
                <a:lnTo>
                  <a:pt x="1716518" y="1909367"/>
                </a:lnTo>
                <a:lnTo>
                  <a:pt x="1711769" y="1910160"/>
                </a:lnTo>
                <a:lnTo>
                  <a:pt x="1706228" y="1910954"/>
                </a:lnTo>
                <a:lnTo>
                  <a:pt x="1699104" y="1911351"/>
                </a:lnTo>
                <a:lnTo>
                  <a:pt x="1692376" y="1910954"/>
                </a:lnTo>
                <a:lnTo>
                  <a:pt x="1685648" y="1910557"/>
                </a:lnTo>
                <a:lnTo>
                  <a:pt x="1679711" y="1910160"/>
                </a:lnTo>
                <a:lnTo>
                  <a:pt x="1673774" y="1908970"/>
                </a:lnTo>
                <a:lnTo>
                  <a:pt x="1667838" y="1907779"/>
                </a:lnTo>
                <a:lnTo>
                  <a:pt x="1662297" y="1905795"/>
                </a:lnTo>
                <a:lnTo>
                  <a:pt x="1657548" y="1903810"/>
                </a:lnTo>
                <a:lnTo>
                  <a:pt x="1652403" y="1901826"/>
                </a:lnTo>
                <a:lnTo>
                  <a:pt x="1647653" y="1899445"/>
                </a:lnTo>
                <a:lnTo>
                  <a:pt x="1638550" y="1894285"/>
                </a:lnTo>
                <a:lnTo>
                  <a:pt x="1629448" y="1888729"/>
                </a:lnTo>
                <a:lnTo>
                  <a:pt x="1620741" y="1882379"/>
                </a:lnTo>
                <a:lnTo>
                  <a:pt x="1617179" y="1879998"/>
                </a:lnTo>
                <a:lnTo>
                  <a:pt x="1614408" y="1878807"/>
                </a:lnTo>
                <a:lnTo>
                  <a:pt x="1612825" y="1878807"/>
                </a:lnTo>
                <a:lnTo>
                  <a:pt x="1612033" y="1879204"/>
                </a:lnTo>
                <a:lnTo>
                  <a:pt x="1611638" y="1880792"/>
                </a:lnTo>
                <a:lnTo>
                  <a:pt x="1610846" y="1881982"/>
                </a:lnTo>
                <a:lnTo>
                  <a:pt x="1610450" y="1882776"/>
                </a:lnTo>
                <a:lnTo>
                  <a:pt x="1608867" y="1883173"/>
                </a:lnTo>
                <a:lnTo>
                  <a:pt x="1598973" y="1882776"/>
                </a:lnTo>
                <a:lnTo>
                  <a:pt x="1593432" y="1881982"/>
                </a:lnTo>
                <a:lnTo>
                  <a:pt x="1591453" y="1881585"/>
                </a:lnTo>
                <a:lnTo>
                  <a:pt x="1589870" y="1881188"/>
                </a:lnTo>
                <a:lnTo>
                  <a:pt x="1587891" y="1872457"/>
                </a:lnTo>
                <a:lnTo>
                  <a:pt x="1587100" y="1865313"/>
                </a:lnTo>
                <a:lnTo>
                  <a:pt x="1586308" y="1860154"/>
                </a:lnTo>
                <a:lnTo>
                  <a:pt x="1586308" y="1855391"/>
                </a:lnTo>
                <a:lnTo>
                  <a:pt x="1586308" y="1852216"/>
                </a:lnTo>
                <a:lnTo>
                  <a:pt x="1586704" y="1850232"/>
                </a:lnTo>
                <a:lnTo>
                  <a:pt x="1587100" y="1848644"/>
                </a:lnTo>
                <a:lnTo>
                  <a:pt x="1585912" y="1846263"/>
                </a:lnTo>
                <a:close/>
                <a:moveTo>
                  <a:pt x="1360734" y="1846263"/>
                </a:moveTo>
                <a:lnTo>
                  <a:pt x="1449387" y="1846263"/>
                </a:lnTo>
                <a:lnTo>
                  <a:pt x="1448200" y="1848644"/>
                </a:lnTo>
                <a:lnTo>
                  <a:pt x="1448596" y="1850232"/>
                </a:lnTo>
                <a:lnTo>
                  <a:pt x="1448991" y="1852216"/>
                </a:lnTo>
                <a:lnTo>
                  <a:pt x="1448991" y="1855391"/>
                </a:lnTo>
                <a:lnTo>
                  <a:pt x="1448991" y="1860154"/>
                </a:lnTo>
                <a:lnTo>
                  <a:pt x="1448200" y="1865313"/>
                </a:lnTo>
                <a:lnTo>
                  <a:pt x="1447408" y="1872457"/>
                </a:lnTo>
                <a:lnTo>
                  <a:pt x="1445034" y="1881188"/>
                </a:lnTo>
                <a:lnTo>
                  <a:pt x="1443846" y="1881585"/>
                </a:lnTo>
                <a:lnTo>
                  <a:pt x="1441868" y="1881982"/>
                </a:lnTo>
                <a:lnTo>
                  <a:pt x="1436327" y="1882776"/>
                </a:lnTo>
                <a:lnTo>
                  <a:pt x="1426432" y="1883173"/>
                </a:lnTo>
                <a:lnTo>
                  <a:pt x="1424849" y="1882776"/>
                </a:lnTo>
                <a:lnTo>
                  <a:pt x="1424058" y="1881982"/>
                </a:lnTo>
                <a:lnTo>
                  <a:pt x="1423662" y="1880792"/>
                </a:lnTo>
                <a:lnTo>
                  <a:pt x="1423266" y="1879204"/>
                </a:lnTo>
                <a:lnTo>
                  <a:pt x="1422079" y="1878807"/>
                </a:lnTo>
                <a:lnTo>
                  <a:pt x="1420891" y="1878807"/>
                </a:lnTo>
                <a:lnTo>
                  <a:pt x="1417725" y="1879998"/>
                </a:lnTo>
                <a:lnTo>
                  <a:pt x="1414163" y="1882379"/>
                </a:lnTo>
                <a:lnTo>
                  <a:pt x="1405852" y="1888729"/>
                </a:lnTo>
                <a:lnTo>
                  <a:pt x="1396749" y="1894285"/>
                </a:lnTo>
                <a:lnTo>
                  <a:pt x="1387646" y="1899445"/>
                </a:lnTo>
                <a:lnTo>
                  <a:pt x="1382897" y="1901826"/>
                </a:lnTo>
                <a:lnTo>
                  <a:pt x="1377752" y="1903810"/>
                </a:lnTo>
                <a:lnTo>
                  <a:pt x="1373003" y="1905795"/>
                </a:lnTo>
                <a:lnTo>
                  <a:pt x="1367462" y="1907779"/>
                </a:lnTo>
                <a:lnTo>
                  <a:pt x="1361525" y="1908970"/>
                </a:lnTo>
                <a:lnTo>
                  <a:pt x="1355588" y="1910160"/>
                </a:lnTo>
                <a:lnTo>
                  <a:pt x="1349652" y="1910557"/>
                </a:lnTo>
                <a:lnTo>
                  <a:pt x="1342924" y="1910954"/>
                </a:lnTo>
                <a:lnTo>
                  <a:pt x="1336195" y="1911351"/>
                </a:lnTo>
                <a:lnTo>
                  <a:pt x="1329071" y="1910954"/>
                </a:lnTo>
                <a:lnTo>
                  <a:pt x="1323531" y="1910160"/>
                </a:lnTo>
                <a:lnTo>
                  <a:pt x="1318781" y="1909367"/>
                </a:lnTo>
                <a:lnTo>
                  <a:pt x="1314824" y="1908176"/>
                </a:lnTo>
                <a:lnTo>
                  <a:pt x="1312053" y="1906985"/>
                </a:lnTo>
                <a:lnTo>
                  <a:pt x="1309283" y="1905001"/>
                </a:lnTo>
                <a:lnTo>
                  <a:pt x="1307700" y="1903017"/>
                </a:lnTo>
                <a:lnTo>
                  <a:pt x="1306908" y="1901032"/>
                </a:lnTo>
                <a:lnTo>
                  <a:pt x="1306512" y="1898651"/>
                </a:lnTo>
                <a:lnTo>
                  <a:pt x="1306512" y="1896270"/>
                </a:lnTo>
                <a:lnTo>
                  <a:pt x="1307304" y="1893888"/>
                </a:lnTo>
                <a:lnTo>
                  <a:pt x="1308491" y="1890713"/>
                </a:lnTo>
                <a:lnTo>
                  <a:pt x="1310074" y="1888332"/>
                </a:lnTo>
                <a:lnTo>
                  <a:pt x="1314824" y="1882379"/>
                </a:lnTo>
                <a:lnTo>
                  <a:pt x="1320364" y="1876426"/>
                </a:lnTo>
                <a:lnTo>
                  <a:pt x="1326697" y="1870870"/>
                </a:lnTo>
                <a:lnTo>
                  <a:pt x="1333425" y="1864916"/>
                </a:lnTo>
                <a:lnTo>
                  <a:pt x="1340153" y="1860154"/>
                </a:lnTo>
                <a:lnTo>
                  <a:pt x="1346881" y="1855391"/>
                </a:lnTo>
                <a:lnTo>
                  <a:pt x="1356776" y="1848644"/>
                </a:lnTo>
                <a:lnTo>
                  <a:pt x="1360734" y="1846263"/>
                </a:lnTo>
                <a:close/>
                <a:moveTo>
                  <a:pt x="449262" y="1846263"/>
                </a:moveTo>
                <a:lnTo>
                  <a:pt x="537671" y="1846263"/>
                </a:lnTo>
                <a:lnTo>
                  <a:pt x="542012" y="1848644"/>
                </a:lnTo>
                <a:lnTo>
                  <a:pt x="551880" y="1855391"/>
                </a:lnTo>
                <a:lnTo>
                  <a:pt x="558194" y="1860154"/>
                </a:lnTo>
                <a:lnTo>
                  <a:pt x="564904" y="1864916"/>
                </a:lnTo>
                <a:lnTo>
                  <a:pt x="571614" y="1870870"/>
                </a:lnTo>
                <a:lnTo>
                  <a:pt x="577929" y="1876426"/>
                </a:lnTo>
                <a:lnTo>
                  <a:pt x="583849" y="1882379"/>
                </a:lnTo>
                <a:lnTo>
                  <a:pt x="588190" y="1888332"/>
                </a:lnTo>
                <a:lnTo>
                  <a:pt x="589769" y="1890713"/>
                </a:lnTo>
                <a:lnTo>
                  <a:pt x="590953" y="1893888"/>
                </a:lnTo>
                <a:lnTo>
                  <a:pt x="591742" y="1896270"/>
                </a:lnTo>
                <a:lnTo>
                  <a:pt x="592137" y="1898651"/>
                </a:lnTo>
                <a:lnTo>
                  <a:pt x="591742" y="1901032"/>
                </a:lnTo>
                <a:lnTo>
                  <a:pt x="590558" y="1903017"/>
                </a:lnTo>
                <a:lnTo>
                  <a:pt x="589374" y="1905001"/>
                </a:lnTo>
                <a:lnTo>
                  <a:pt x="587006" y="1906985"/>
                </a:lnTo>
                <a:lnTo>
                  <a:pt x="583849" y="1908176"/>
                </a:lnTo>
                <a:lnTo>
                  <a:pt x="579902" y="1909367"/>
                </a:lnTo>
                <a:lnTo>
                  <a:pt x="575166" y="1910160"/>
                </a:lnTo>
                <a:lnTo>
                  <a:pt x="569246" y="1910954"/>
                </a:lnTo>
                <a:lnTo>
                  <a:pt x="562141" y="1911351"/>
                </a:lnTo>
                <a:lnTo>
                  <a:pt x="555432" y="1910954"/>
                </a:lnTo>
                <a:lnTo>
                  <a:pt x="549117" y="1910557"/>
                </a:lnTo>
                <a:lnTo>
                  <a:pt x="542802" y="1910160"/>
                </a:lnTo>
                <a:lnTo>
                  <a:pt x="536882" y="1908970"/>
                </a:lnTo>
                <a:lnTo>
                  <a:pt x="531356" y="1907779"/>
                </a:lnTo>
                <a:lnTo>
                  <a:pt x="526225" y="1905795"/>
                </a:lnTo>
                <a:lnTo>
                  <a:pt x="521094" y="1903810"/>
                </a:lnTo>
                <a:lnTo>
                  <a:pt x="515963" y="1901826"/>
                </a:lnTo>
                <a:lnTo>
                  <a:pt x="510833" y="1899445"/>
                </a:lnTo>
                <a:lnTo>
                  <a:pt x="501755" y="1894285"/>
                </a:lnTo>
                <a:lnTo>
                  <a:pt x="493072" y="1888729"/>
                </a:lnTo>
                <a:lnTo>
                  <a:pt x="484389" y="1882379"/>
                </a:lnTo>
                <a:lnTo>
                  <a:pt x="480837" y="1879998"/>
                </a:lnTo>
                <a:lnTo>
                  <a:pt x="478074" y="1878807"/>
                </a:lnTo>
                <a:lnTo>
                  <a:pt x="476495" y="1878807"/>
                </a:lnTo>
                <a:lnTo>
                  <a:pt x="475706" y="1879204"/>
                </a:lnTo>
                <a:lnTo>
                  <a:pt x="474916" y="1880792"/>
                </a:lnTo>
                <a:lnTo>
                  <a:pt x="474522" y="1881982"/>
                </a:lnTo>
                <a:lnTo>
                  <a:pt x="473732" y="1882776"/>
                </a:lnTo>
                <a:lnTo>
                  <a:pt x="472943" y="1883173"/>
                </a:lnTo>
                <a:lnTo>
                  <a:pt x="462681" y="1882776"/>
                </a:lnTo>
                <a:lnTo>
                  <a:pt x="457156" y="1881982"/>
                </a:lnTo>
                <a:lnTo>
                  <a:pt x="455182" y="1881585"/>
                </a:lnTo>
                <a:lnTo>
                  <a:pt x="453603" y="1881188"/>
                </a:lnTo>
                <a:lnTo>
                  <a:pt x="452025" y="1872457"/>
                </a:lnTo>
                <a:lnTo>
                  <a:pt x="450446" y="1865313"/>
                </a:lnTo>
                <a:lnTo>
                  <a:pt x="450051" y="1860154"/>
                </a:lnTo>
                <a:lnTo>
                  <a:pt x="450051" y="1855391"/>
                </a:lnTo>
                <a:lnTo>
                  <a:pt x="450051" y="1852216"/>
                </a:lnTo>
                <a:lnTo>
                  <a:pt x="450446" y="1850232"/>
                </a:lnTo>
                <a:lnTo>
                  <a:pt x="450841" y="1848644"/>
                </a:lnTo>
                <a:lnTo>
                  <a:pt x="449262" y="1846263"/>
                </a:lnTo>
                <a:close/>
                <a:moveTo>
                  <a:pt x="224686" y="1846263"/>
                </a:moveTo>
                <a:lnTo>
                  <a:pt x="314325" y="1846263"/>
                </a:lnTo>
                <a:lnTo>
                  <a:pt x="313124" y="1848644"/>
                </a:lnTo>
                <a:lnTo>
                  <a:pt x="313124" y="1850232"/>
                </a:lnTo>
                <a:lnTo>
                  <a:pt x="313525" y="1852216"/>
                </a:lnTo>
                <a:lnTo>
                  <a:pt x="313925" y="1855391"/>
                </a:lnTo>
                <a:lnTo>
                  <a:pt x="313525" y="1860154"/>
                </a:lnTo>
                <a:lnTo>
                  <a:pt x="313124" y="1865313"/>
                </a:lnTo>
                <a:lnTo>
                  <a:pt x="311924" y="1872457"/>
                </a:lnTo>
                <a:lnTo>
                  <a:pt x="310323" y="1881188"/>
                </a:lnTo>
                <a:lnTo>
                  <a:pt x="308722" y="1881585"/>
                </a:lnTo>
                <a:lnTo>
                  <a:pt x="306321" y="1881982"/>
                </a:lnTo>
                <a:lnTo>
                  <a:pt x="300719" y="1882776"/>
                </a:lnTo>
                <a:lnTo>
                  <a:pt x="290715" y="1883173"/>
                </a:lnTo>
                <a:lnTo>
                  <a:pt x="289914" y="1882776"/>
                </a:lnTo>
                <a:lnTo>
                  <a:pt x="288714" y="1881982"/>
                </a:lnTo>
                <a:lnTo>
                  <a:pt x="288314" y="1880792"/>
                </a:lnTo>
                <a:lnTo>
                  <a:pt x="287513" y="1879204"/>
                </a:lnTo>
                <a:lnTo>
                  <a:pt x="286713" y="1878807"/>
                </a:lnTo>
                <a:lnTo>
                  <a:pt x="285112" y="1878807"/>
                </a:lnTo>
                <a:lnTo>
                  <a:pt x="282311" y="1879998"/>
                </a:lnTo>
                <a:lnTo>
                  <a:pt x="278709" y="1882379"/>
                </a:lnTo>
                <a:lnTo>
                  <a:pt x="270306" y="1888729"/>
                </a:lnTo>
                <a:lnTo>
                  <a:pt x="261102" y="1894285"/>
                </a:lnTo>
                <a:lnTo>
                  <a:pt x="251898" y="1899445"/>
                </a:lnTo>
                <a:lnTo>
                  <a:pt x="246695" y="1901826"/>
                </a:lnTo>
                <a:lnTo>
                  <a:pt x="242293" y="1903810"/>
                </a:lnTo>
                <a:lnTo>
                  <a:pt x="236691" y="1905795"/>
                </a:lnTo>
                <a:lnTo>
                  <a:pt x="231089" y="1907779"/>
                </a:lnTo>
                <a:lnTo>
                  <a:pt x="225486" y="1908970"/>
                </a:lnTo>
                <a:lnTo>
                  <a:pt x="219484" y="1910160"/>
                </a:lnTo>
                <a:lnTo>
                  <a:pt x="213081" y="1910557"/>
                </a:lnTo>
                <a:lnTo>
                  <a:pt x="206678" y="1910954"/>
                </a:lnTo>
                <a:lnTo>
                  <a:pt x="199875" y="1911351"/>
                </a:lnTo>
                <a:lnTo>
                  <a:pt x="192672" y="1910954"/>
                </a:lnTo>
                <a:lnTo>
                  <a:pt x="186669" y="1910160"/>
                </a:lnTo>
                <a:lnTo>
                  <a:pt x="182267" y="1909367"/>
                </a:lnTo>
                <a:lnTo>
                  <a:pt x="178266" y="1908176"/>
                </a:lnTo>
                <a:lnTo>
                  <a:pt x="175064" y="1906985"/>
                </a:lnTo>
                <a:lnTo>
                  <a:pt x="172663" y="1905001"/>
                </a:lnTo>
                <a:lnTo>
                  <a:pt x="171062" y="1903017"/>
                </a:lnTo>
                <a:lnTo>
                  <a:pt x="169862" y="1901032"/>
                </a:lnTo>
                <a:lnTo>
                  <a:pt x="169862" y="1898651"/>
                </a:lnTo>
                <a:lnTo>
                  <a:pt x="169862" y="1896270"/>
                </a:lnTo>
                <a:lnTo>
                  <a:pt x="170662" y="1893888"/>
                </a:lnTo>
                <a:lnTo>
                  <a:pt x="171863" y="1890713"/>
                </a:lnTo>
                <a:lnTo>
                  <a:pt x="173864" y="1888332"/>
                </a:lnTo>
                <a:lnTo>
                  <a:pt x="177865" y="1882379"/>
                </a:lnTo>
                <a:lnTo>
                  <a:pt x="183868" y="1876426"/>
                </a:lnTo>
                <a:lnTo>
                  <a:pt x="190271" y="1870870"/>
                </a:lnTo>
                <a:lnTo>
                  <a:pt x="197074" y="1864916"/>
                </a:lnTo>
                <a:lnTo>
                  <a:pt x="203877" y="1860154"/>
                </a:lnTo>
                <a:lnTo>
                  <a:pt x="210279" y="1855391"/>
                </a:lnTo>
                <a:lnTo>
                  <a:pt x="220284" y="1848644"/>
                </a:lnTo>
                <a:lnTo>
                  <a:pt x="224686" y="1846263"/>
                </a:lnTo>
                <a:close/>
                <a:moveTo>
                  <a:pt x="1862137" y="1284288"/>
                </a:moveTo>
                <a:lnTo>
                  <a:pt x="1861739" y="1287447"/>
                </a:lnTo>
                <a:lnTo>
                  <a:pt x="1860144" y="1296135"/>
                </a:lnTo>
                <a:lnTo>
                  <a:pt x="1858151" y="1308772"/>
                </a:lnTo>
                <a:lnTo>
                  <a:pt x="1856557" y="1315880"/>
                </a:lnTo>
                <a:lnTo>
                  <a:pt x="1854564" y="1322988"/>
                </a:lnTo>
                <a:lnTo>
                  <a:pt x="1852172" y="1330097"/>
                </a:lnTo>
                <a:lnTo>
                  <a:pt x="1849781" y="1337205"/>
                </a:lnTo>
                <a:lnTo>
                  <a:pt x="1846194" y="1343918"/>
                </a:lnTo>
                <a:lnTo>
                  <a:pt x="1843005" y="1350237"/>
                </a:lnTo>
                <a:lnTo>
                  <a:pt x="1838620" y="1355370"/>
                </a:lnTo>
                <a:lnTo>
                  <a:pt x="1836627" y="1357345"/>
                </a:lnTo>
                <a:lnTo>
                  <a:pt x="1834634" y="1359714"/>
                </a:lnTo>
                <a:lnTo>
                  <a:pt x="1831844" y="1361294"/>
                </a:lnTo>
                <a:lnTo>
                  <a:pt x="1829453" y="1362478"/>
                </a:lnTo>
                <a:lnTo>
                  <a:pt x="1826264" y="1363268"/>
                </a:lnTo>
                <a:lnTo>
                  <a:pt x="1823474" y="1363663"/>
                </a:lnTo>
                <a:lnTo>
                  <a:pt x="1820285" y="1363663"/>
                </a:lnTo>
                <a:lnTo>
                  <a:pt x="1816698" y="1363663"/>
                </a:lnTo>
                <a:lnTo>
                  <a:pt x="1814306" y="1363268"/>
                </a:lnTo>
                <a:lnTo>
                  <a:pt x="1811117" y="1362873"/>
                </a:lnTo>
                <a:lnTo>
                  <a:pt x="1809124" y="1362084"/>
                </a:lnTo>
                <a:lnTo>
                  <a:pt x="1807131" y="1361294"/>
                </a:lnTo>
                <a:lnTo>
                  <a:pt x="1805138" y="1360109"/>
                </a:lnTo>
                <a:lnTo>
                  <a:pt x="1803544" y="1358135"/>
                </a:lnTo>
                <a:lnTo>
                  <a:pt x="1802348" y="1356555"/>
                </a:lnTo>
                <a:lnTo>
                  <a:pt x="1801153" y="1354975"/>
                </a:lnTo>
                <a:lnTo>
                  <a:pt x="1800355" y="1353001"/>
                </a:lnTo>
                <a:lnTo>
                  <a:pt x="1799558" y="1350237"/>
                </a:lnTo>
                <a:lnTo>
                  <a:pt x="1798362" y="1345498"/>
                </a:lnTo>
                <a:lnTo>
                  <a:pt x="1797964" y="1339969"/>
                </a:lnTo>
                <a:lnTo>
                  <a:pt x="1797565" y="1334835"/>
                </a:lnTo>
                <a:lnTo>
                  <a:pt x="1796369" y="1330886"/>
                </a:lnTo>
                <a:lnTo>
                  <a:pt x="1795971" y="1329702"/>
                </a:lnTo>
                <a:lnTo>
                  <a:pt x="1795174" y="1328912"/>
                </a:lnTo>
                <a:lnTo>
                  <a:pt x="1794376" y="1328122"/>
                </a:lnTo>
                <a:lnTo>
                  <a:pt x="1793579" y="1328122"/>
                </a:lnTo>
                <a:lnTo>
                  <a:pt x="1791985" y="1328122"/>
                </a:lnTo>
                <a:lnTo>
                  <a:pt x="1791188" y="1328517"/>
                </a:lnTo>
                <a:lnTo>
                  <a:pt x="1790390" y="1328912"/>
                </a:lnTo>
                <a:lnTo>
                  <a:pt x="1789992" y="1329702"/>
                </a:lnTo>
                <a:lnTo>
                  <a:pt x="1788796" y="1332071"/>
                </a:lnTo>
                <a:lnTo>
                  <a:pt x="1788398" y="1336020"/>
                </a:lnTo>
                <a:lnTo>
                  <a:pt x="1787999" y="1337995"/>
                </a:lnTo>
                <a:lnTo>
                  <a:pt x="1787600" y="1340759"/>
                </a:lnTo>
                <a:lnTo>
                  <a:pt x="1785209" y="1346288"/>
                </a:lnTo>
                <a:lnTo>
                  <a:pt x="1782020" y="1351816"/>
                </a:lnTo>
                <a:lnTo>
                  <a:pt x="1778034" y="1356950"/>
                </a:lnTo>
                <a:lnTo>
                  <a:pt x="1776440" y="1358529"/>
                </a:lnTo>
                <a:lnTo>
                  <a:pt x="1774845" y="1360504"/>
                </a:lnTo>
                <a:lnTo>
                  <a:pt x="1773251" y="1361294"/>
                </a:lnTo>
                <a:lnTo>
                  <a:pt x="1771657" y="1361294"/>
                </a:lnTo>
                <a:lnTo>
                  <a:pt x="1770859" y="1360899"/>
                </a:lnTo>
                <a:lnTo>
                  <a:pt x="1770062" y="1358924"/>
                </a:lnTo>
                <a:lnTo>
                  <a:pt x="1770062" y="1356555"/>
                </a:lnTo>
                <a:lnTo>
                  <a:pt x="1770062" y="1353396"/>
                </a:lnTo>
                <a:lnTo>
                  <a:pt x="1772454" y="1335230"/>
                </a:lnTo>
                <a:lnTo>
                  <a:pt x="1774048" y="1326148"/>
                </a:lnTo>
                <a:lnTo>
                  <a:pt x="1775643" y="1317460"/>
                </a:lnTo>
                <a:lnTo>
                  <a:pt x="1778034" y="1309957"/>
                </a:lnTo>
                <a:lnTo>
                  <a:pt x="1779628" y="1306797"/>
                </a:lnTo>
                <a:lnTo>
                  <a:pt x="1781223" y="1303638"/>
                </a:lnTo>
                <a:lnTo>
                  <a:pt x="1782817" y="1301269"/>
                </a:lnTo>
                <a:lnTo>
                  <a:pt x="1784810" y="1299689"/>
                </a:lnTo>
                <a:lnTo>
                  <a:pt x="1787202" y="1298110"/>
                </a:lnTo>
                <a:lnTo>
                  <a:pt x="1789593" y="1297715"/>
                </a:lnTo>
                <a:lnTo>
                  <a:pt x="1862137" y="1284288"/>
                </a:lnTo>
                <a:close/>
                <a:moveTo>
                  <a:pt x="42862" y="1284288"/>
                </a:moveTo>
                <a:lnTo>
                  <a:pt x="114155" y="1297983"/>
                </a:lnTo>
                <a:lnTo>
                  <a:pt x="116114" y="1298386"/>
                </a:lnTo>
                <a:lnTo>
                  <a:pt x="118073" y="1299595"/>
                </a:lnTo>
                <a:lnTo>
                  <a:pt x="120423" y="1301609"/>
                </a:lnTo>
                <a:lnTo>
                  <a:pt x="121990" y="1303623"/>
                </a:lnTo>
                <a:lnTo>
                  <a:pt x="123557" y="1306845"/>
                </a:lnTo>
                <a:lnTo>
                  <a:pt x="125124" y="1310067"/>
                </a:lnTo>
                <a:lnTo>
                  <a:pt x="127474" y="1318123"/>
                </a:lnTo>
                <a:lnTo>
                  <a:pt x="129433" y="1326985"/>
                </a:lnTo>
                <a:lnTo>
                  <a:pt x="130608" y="1335847"/>
                </a:lnTo>
                <a:lnTo>
                  <a:pt x="133350" y="1354376"/>
                </a:lnTo>
                <a:lnTo>
                  <a:pt x="133350" y="1358001"/>
                </a:lnTo>
                <a:lnTo>
                  <a:pt x="132958" y="1360820"/>
                </a:lnTo>
                <a:lnTo>
                  <a:pt x="132566" y="1362029"/>
                </a:lnTo>
                <a:lnTo>
                  <a:pt x="131000" y="1362834"/>
                </a:lnTo>
                <a:lnTo>
                  <a:pt x="129824" y="1362432"/>
                </a:lnTo>
                <a:lnTo>
                  <a:pt x="128257" y="1361626"/>
                </a:lnTo>
                <a:lnTo>
                  <a:pt x="126691" y="1360418"/>
                </a:lnTo>
                <a:lnTo>
                  <a:pt x="124732" y="1358001"/>
                </a:lnTo>
                <a:lnTo>
                  <a:pt x="121598" y="1353167"/>
                </a:lnTo>
                <a:lnTo>
                  <a:pt x="118073" y="1347528"/>
                </a:lnTo>
                <a:lnTo>
                  <a:pt x="116114" y="1341486"/>
                </a:lnTo>
                <a:lnTo>
                  <a:pt x="115331" y="1339069"/>
                </a:lnTo>
                <a:lnTo>
                  <a:pt x="115331" y="1336652"/>
                </a:lnTo>
                <a:lnTo>
                  <a:pt x="114939" y="1333430"/>
                </a:lnTo>
                <a:lnTo>
                  <a:pt x="113764" y="1330610"/>
                </a:lnTo>
                <a:lnTo>
                  <a:pt x="112980" y="1329805"/>
                </a:lnTo>
                <a:lnTo>
                  <a:pt x="111805" y="1328999"/>
                </a:lnTo>
                <a:lnTo>
                  <a:pt x="111022" y="1328596"/>
                </a:lnTo>
                <a:lnTo>
                  <a:pt x="110238" y="1328596"/>
                </a:lnTo>
                <a:lnTo>
                  <a:pt x="109455" y="1328999"/>
                </a:lnTo>
                <a:lnTo>
                  <a:pt x="108671" y="1329402"/>
                </a:lnTo>
                <a:lnTo>
                  <a:pt x="107888" y="1330610"/>
                </a:lnTo>
                <a:lnTo>
                  <a:pt x="107104" y="1332221"/>
                </a:lnTo>
                <a:lnTo>
                  <a:pt x="106321" y="1335444"/>
                </a:lnTo>
                <a:lnTo>
                  <a:pt x="105929" y="1341083"/>
                </a:lnTo>
                <a:lnTo>
                  <a:pt x="105146" y="1346722"/>
                </a:lnTo>
                <a:lnTo>
                  <a:pt x="104362" y="1351556"/>
                </a:lnTo>
                <a:lnTo>
                  <a:pt x="103579" y="1353973"/>
                </a:lnTo>
                <a:lnTo>
                  <a:pt x="102795" y="1355987"/>
                </a:lnTo>
                <a:lnTo>
                  <a:pt x="101620" y="1358001"/>
                </a:lnTo>
                <a:lnTo>
                  <a:pt x="100445" y="1360015"/>
                </a:lnTo>
                <a:lnTo>
                  <a:pt x="98487" y="1361223"/>
                </a:lnTo>
                <a:lnTo>
                  <a:pt x="96920" y="1362432"/>
                </a:lnTo>
                <a:lnTo>
                  <a:pt x="94961" y="1363237"/>
                </a:lnTo>
                <a:lnTo>
                  <a:pt x="92611" y="1364043"/>
                </a:lnTo>
                <a:lnTo>
                  <a:pt x="89869" y="1364848"/>
                </a:lnTo>
                <a:lnTo>
                  <a:pt x="87127" y="1365251"/>
                </a:lnTo>
                <a:lnTo>
                  <a:pt x="80467" y="1364848"/>
                </a:lnTo>
                <a:lnTo>
                  <a:pt x="77725" y="1364446"/>
                </a:lnTo>
                <a:lnTo>
                  <a:pt x="74983" y="1363640"/>
                </a:lnTo>
                <a:lnTo>
                  <a:pt x="72633" y="1362432"/>
                </a:lnTo>
                <a:lnTo>
                  <a:pt x="69891" y="1360820"/>
                </a:lnTo>
                <a:lnTo>
                  <a:pt x="67932" y="1358806"/>
                </a:lnTo>
                <a:lnTo>
                  <a:pt x="65190" y="1356792"/>
                </a:lnTo>
                <a:lnTo>
                  <a:pt x="61665" y="1351153"/>
                </a:lnTo>
                <a:lnTo>
                  <a:pt x="57747" y="1345111"/>
                </a:lnTo>
                <a:lnTo>
                  <a:pt x="55005" y="1338263"/>
                </a:lnTo>
                <a:lnTo>
                  <a:pt x="52655" y="1331013"/>
                </a:lnTo>
                <a:lnTo>
                  <a:pt x="49913" y="1323360"/>
                </a:lnTo>
                <a:lnTo>
                  <a:pt x="48346" y="1316109"/>
                </a:lnTo>
                <a:lnTo>
                  <a:pt x="46779" y="1308859"/>
                </a:lnTo>
                <a:lnTo>
                  <a:pt x="44037" y="1296372"/>
                </a:lnTo>
                <a:lnTo>
                  <a:pt x="43254" y="1287511"/>
                </a:lnTo>
                <a:lnTo>
                  <a:pt x="42862" y="1284288"/>
                </a:lnTo>
                <a:close/>
                <a:moveTo>
                  <a:pt x="1298517" y="998258"/>
                </a:moveTo>
                <a:lnTo>
                  <a:pt x="1247697" y="1005006"/>
                </a:lnTo>
                <a:lnTo>
                  <a:pt x="970168" y="1039940"/>
                </a:lnTo>
                <a:lnTo>
                  <a:pt x="956272" y="1045895"/>
                </a:lnTo>
                <a:lnTo>
                  <a:pt x="928877" y="1057010"/>
                </a:lnTo>
                <a:lnTo>
                  <a:pt x="879644" y="1076859"/>
                </a:lnTo>
                <a:lnTo>
                  <a:pt x="925700" y="1070905"/>
                </a:lnTo>
                <a:lnTo>
                  <a:pt x="946743" y="1068523"/>
                </a:lnTo>
                <a:lnTo>
                  <a:pt x="1317972" y="1020885"/>
                </a:lnTo>
                <a:lnTo>
                  <a:pt x="1314399" y="1016122"/>
                </a:lnTo>
                <a:lnTo>
                  <a:pt x="1298517" y="998258"/>
                </a:lnTo>
                <a:close/>
                <a:moveTo>
                  <a:pt x="1085309" y="949429"/>
                </a:moveTo>
                <a:lnTo>
                  <a:pt x="951111" y="956178"/>
                </a:lnTo>
                <a:lnTo>
                  <a:pt x="912995" y="958163"/>
                </a:lnTo>
                <a:lnTo>
                  <a:pt x="891952" y="958957"/>
                </a:lnTo>
                <a:lnTo>
                  <a:pt x="653731" y="981585"/>
                </a:lnTo>
                <a:lnTo>
                  <a:pt x="641819" y="988730"/>
                </a:lnTo>
                <a:lnTo>
                  <a:pt x="569956" y="1031207"/>
                </a:lnTo>
                <a:lnTo>
                  <a:pt x="947934" y="971263"/>
                </a:lnTo>
                <a:lnTo>
                  <a:pt x="990814" y="964515"/>
                </a:lnTo>
                <a:lnTo>
                  <a:pt x="999549" y="962927"/>
                </a:lnTo>
                <a:lnTo>
                  <a:pt x="1085309" y="949429"/>
                </a:lnTo>
                <a:close/>
                <a:moveTo>
                  <a:pt x="606483" y="818030"/>
                </a:moveTo>
                <a:lnTo>
                  <a:pt x="609660" y="823191"/>
                </a:lnTo>
                <a:lnTo>
                  <a:pt x="612836" y="831527"/>
                </a:lnTo>
                <a:lnTo>
                  <a:pt x="621174" y="852964"/>
                </a:lnTo>
                <a:lnTo>
                  <a:pt x="619188" y="828351"/>
                </a:lnTo>
                <a:lnTo>
                  <a:pt x="606483" y="818030"/>
                </a:lnTo>
                <a:close/>
                <a:moveTo>
                  <a:pt x="1283033" y="812472"/>
                </a:moveTo>
                <a:lnTo>
                  <a:pt x="1282239" y="812869"/>
                </a:lnTo>
                <a:lnTo>
                  <a:pt x="1281445" y="814060"/>
                </a:lnTo>
                <a:lnTo>
                  <a:pt x="1273504" y="824381"/>
                </a:lnTo>
                <a:lnTo>
                  <a:pt x="1265960" y="835100"/>
                </a:lnTo>
                <a:lnTo>
                  <a:pt x="1263578" y="838276"/>
                </a:lnTo>
                <a:lnTo>
                  <a:pt x="1256034" y="951811"/>
                </a:lnTo>
                <a:lnTo>
                  <a:pt x="1261990" y="924023"/>
                </a:lnTo>
                <a:lnTo>
                  <a:pt x="1268342" y="897425"/>
                </a:lnTo>
                <a:lnTo>
                  <a:pt x="1279062" y="850185"/>
                </a:lnTo>
                <a:lnTo>
                  <a:pt x="1282239" y="832321"/>
                </a:lnTo>
                <a:lnTo>
                  <a:pt x="1283430" y="825175"/>
                </a:lnTo>
                <a:lnTo>
                  <a:pt x="1284621" y="819618"/>
                </a:lnTo>
                <a:lnTo>
                  <a:pt x="1284621" y="815251"/>
                </a:lnTo>
                <a:lnTo>
                  <a:pt x="1283827" y="812869"/>
                </a:lnTo>
                <a:lnTo>
                  <a:pt x="1283430" y="812472"/>
                </a:lnTo>
                <a:lnTo>
                  <a:pt x="1283033" y="812472"/>
                </a:lnTo>
                <a:close/>
                <a:moveTo>
                  <a:pt x="266522" y="615950"/>
                </a:moveTo>
                <a:lnTo>
                  <a:pt x="270489" y="616347"/>
                </a:lnTo>
                <a:lnTo>
                  <a:pt x="273661" y="619521"/>
                </a:lnTo>
                <a:lnTo>
                  <a:pt x="344258" y="879386"/>
                </a:lnTo>
                <a:lnTo>
                  <a:pt x="345448" y="868674"/>
                </a:lnTo>
                <a:lnTo>
                  <a:pt x="370434" y="687760"/>
                </a:lnTo>
                <a:lnTo>
                  <a:pt x="364485" y="673081"/>
                </a:lnTo>
                <a:lnTo>
                  <a:pt x="370831" y="674271"/>
                </a:lnTo>
                <a:lnTo>
                  <a:pt x="377573" y="675858"/>
                </a:lnTo>
                <a:lnTo>
                  <a:pt x="383919" y="676255"/>
                </a:lnTo>
                <a:lnTo>
                  <a:pt x="390265" y="676652"/>
                </a:lnTo>
                <a:lnTo>
                  <a:pt x="396214" y="676255"/>
                </a:lnTo>
                <a:lnTo>
                  <a:pt x="402957" y="675858"/>
                </a:lnTo>
                <a:lnTo>
                  <a:pt x="409699" y="674668"/>
                </a:lnTo>
                <a:lnTo>
                  <a:pt x="416045" y="673478"/>
                </a:lnTo>
                <a:lnTo>
                  <a:pt x="412872" y="683793"/>
                </a:lnTo>
                <a:lnTo>
                  <a:pt x="409699" y="694108"/>
                </a:lnTo>
                <a:lnTo>
                  <a:pt x="407716" y="704820"/>
                </a:lnTo>
                <a:lnTo>
                  <a:pt x="406526" y="716326"/>
                </a:lnTo>
                <a:lnTo>
                  <a:pt x="406129" y="724657"/>
                </a:lnTo>
                <a:lnTo>
                  <a:pt x="405733" y="734973"/>
                </a:lnTo>
                <a:lnTo>
                  <a:pt x="405733" y="746875"/>
                </a:lnTo>
                <a:lnTo>
                  <a:pt x="406526" y="759967"/>
                </a:lnTo>
                <a:lnTo>
                  <a:pt x="407319" y="774250"/>
                </a:lnTo>
                <a:lnTo>
                  <a:pt x="408509" y="789326"/>
                </a:lnTo>
                <a:lnTo>
                  <a:pt x="412079" y="823049"/>
                </a:lnTo>
                <a:lnTo>
                  <a:pt x="416045" y="859549"/>
                </a:lnTo>
                <a:lnTo>
                  <a:pt x="421597" y="897636"/>
                </a:lnTo>
                <a:lnTo>
                  <a:pt x="427546" y="936914"/>
                </a:lnTo>
                <a:lnTo>
                  <a:pt x="433496" y="976191"/>
                </a:lnTo>
                <a:lnTo>
                  <a:pt x="445791" y="1051175"/>
                </a:lnTo>
                <a:lnTo>
                  <a:pt x="456896" y="1114257"/>
                </a:lnTo>
                <a:lnTo>
                  <a:pt x="468398" y="1176546"/>
                </a:lnTo>
                <a:lnTo>
                  <a:pt x="469587" y="1181703"/>
                </a:lnTo>
                <a:lnTo>
                  <a:pt x="471967" y="1187258"/>
                </a:lnTo>
                <a:lnTo>
                  <a:pt x="474347" y="1192415"/>
                </a:lnTo>
                <a:lnTo>
                  <a:pt x="477123" y="1197573"/>
                </a:lnTo>
                <a:lnTo>
                  <a:pt x="481089" y="1201937"/>
                </a:lnTo>
                <a:lnTo>
                  <a:pt x="485055" y="1206301"/>
                </a:lnTo>
                <a:lnTo>
                  <a:pt x="489418" y="1210269"/>
                </a:lnTo>
                <a:lnTo>
                  <a:pt x="494177" y="1213046"/>
                </a:lnTo>
                <a:lnTo>
                  <a:pt x="500920" y="1217410"/>
                </a:lnTo>
                <a:lnTo>
                  <a:pt x="508059" y="1220187"/>
                </a:lnTo>
                <a:lnTo>
                  <a:pt x="515594" y="1222964"/>
                </a:lnTo>
                <a:lnTo>
                  <a:pt x="523527" y="1225345"/>
                </a:lnTo>
                <a:lnTo>
                  <a:pt x="531459" y="1227329"/>
                </a:lnTo>
                <a:lnTo>
                  <a:pt x="540581" y="1228519"/>
                </a:lnTo>
                <a:lnTo>
                  <a:pt x="549306" y="1228915"/>
                </a:lnTo>
                <a:lnTo>
                  <a:pt x="558428" y="1229312"/>
                </a:lnTo>
                <a:lnTo>
                  <a:pt x="566757" y="1229312"/>
                </a:lnTo>
                <a:lnTo>
                  <a:pt x="574689" y="1228519"/>
                </a:lnTo>
                <a:lnTo>
                  <a:pt x="583018" y="1228122"/>
                </a:lnTo>
                <a:lnTo>
                  <a:pt x="590950" y="1226932"/>
                </a:lnTo>
                <a:lnTo>
                  <a:pt x="595313" y="1274937"/>
                </a:lnTo>
                <a:lnTo>
                  <a:pt x="591347" y="1282476"/>
                </a:lnTo>
                <a:lnTo>
                  <a:pt x="588174" y="1290410"/>
                </a:lnTo>
                <a:lnTo>
                  <a:pt x="585398" y="1298742"/>
                </a:lnTo>
                <a:lnTo>
                  <a:pt x="583018" y="1306677"/>
                </a:lnTo>
                <a:lnTo>
                  <a:pt x="581432" y="1314612"/>
                </a:lnTo>
                <a:lnTo>
                  <a:pt x="579845" y="1322150"/>
                </a:lnTo>
                <a:lnTo>
                  <a:pt x="577466" y="1336829"/>
                </a:lnTo>
                <a:lnTo>
                  <a:pt x="573896" y="1342780"/>
                </a:lnTo>
                <a:lnTo>
                  <a:pt x="540581" y="1790304"/>
                </a:lnTo>
                <a:lnTo>
                  <a:pt x="537011" y="1789908"/>
                </a:lnTo>
                <a:lnTo>
                  <a:pt x="448170" y="1789908"/>
                </a:lnTo>
                <a:lnTo>
                  <a:pt x="444997" y="1789908"/>
                </a:lnTo>
                <a:lnTo>
                  <a:pt x="441428" y="1790304"/>
                </a:lnTo>
                <a:lnTo>
                  <a:pt x="434685" y="1792288"/>
                </a:lnTo>
                <a:lnTo>
                  <a:pt x="390265" y="1442759"/>
                </a:lnTo>
                <a:lnTo>
                  <a:pt x="383919" y="1443156"/>
                </a:lnTo>
                <a:lnTo>
                  <a:pt x="377970" y="1443553"/>
                </a:lnTo>
                <a:lnTo>
                  <a:pt x="373607" y="1443156"/>
                </a:lnTo>
                <a:lnTo>
                  <a:pt x="369641" y="1442759"/>
                </a:lnTo>
                <a:lnTo>
                  <a:pt x="327600" y="1792288"/>
                </a:lnTo>
                <a:lnTo>
                  <a:pt x="320461" y="1790304"/>
                </a:lnTo>
                <a:lnTo>
                  <a:pt x="316892" y="1789908"/>
                </a:lnTo>
                <a:lnTo>
                  <a:pt x="312926" y="1789908"/>
                </a:lnTo>
                <a:lnTo>
                  <a:pt x="224085" y="1789908"/>
                </a:lnTo>
                <a:lnTo>
                  <a:pt x="221309" y="1790304"/>
                </a:lnTo>
                <a:lnTo>
                  <a:pt x="218532" y="1790701"/>
                </a:lnTo>
                <a:lnTo>
                  <a:pt x="187597" y="1376503"/>
                </a:lnTo>
                <a:lnTo>
                  <a:pt x="188787" y="1369759"/>
                </a:lnTo>
                <a:lnTo>
                  <a:pt x="189580" y="1363014"/>
                </a:lnTo>
                <a:lnTo>
                  <a:pt x="189977" y="1355873"/>
                </a:lnTo>
                <a:lnTo>
                  <a:pt x="189580" y="1348335"/>
                </a:lnTo>
                <a:lnTo>
                  <a:pt x="188390" y="1338416"/>
                </a:lnTo>
                <a:lnTo>
                  <a:pt x="187200" y="1327704"/>
                </a:lnTo>
                <a:lnTo>
                  <a:pt x="184821" y="1315802"/>
                </a:lnTo>
                <a:lnTo>
                  <a:pt x="182044" y="1303503"/>
                </a:lnTo>
                <a:lnTo>
                  <a:pt x="179665" y="1297552"/>
                </a:lnTo>
                <a:lnTo>
                  <a:pt x="177682" y="1291601"/>
                </a:lnTo>
                <a:lnTo>
                  <a:pt x="175302" y="1285649"/>
                </a:lnTo>
                <a:lnTo>
                  <a:pt x="172526" y="1279698"/>
                </a:lnTo>
                <a:lnTo>
                  <a:pt x="169353" y="1274144"/>
                </a:lnTo>
                <a:lnTo>
                  <a:pt x="165783" y="1268590"/>
                </a:lnTo>
                <a:lnTo>
                  <a:pt x="161817" y="1263829"/>
                </a:lnTo>
                <a:lnTo>
                  <a:pt x="157058" y="1259465"/>
                </a:lnTo>
                <a:lnTo>
                  <a:pt x="149919" y="1178133"/>
                </a:lnTo>
                <a:lnTo>
                  <a:pt x="144763" y="1121795"/>
                </a:lnTo>
                <a:lnTo>
                  <a:pt x="140004" y="1058317"/>
                </a:lnTo>
                <a:lnTo>
                  <a:pt x="124536" y="836538"/>
                </a:lnTo>
                <a:lnTo>
                  <a:pt x="118587" y="831381"/>
                </a:lnTo>
                <a:lnTo>
                  <a:pt x="113034" y="825430"/>
                </a:lnTo>
                <a:lnTo>
                  <a:pt x="112637" y="825033"/>
                </a:lnTo>
                <a:lnTo>
                  <a:pt x="111844" y="825430"/>
                </a:lnTo>
                <a:lnTo>
                  <a:pt x="111051" y="827413"/>
                </a:lnTo>
                <a:lnTo>
                  <a:pt x="110654" y="831381"/>
                </a:lnTo>
                <a:lnTo>
                  <a:pt x="110258" y="836142"/>
                </a:lnTo>
                <a:lnTo>
                  <a:pt x="110258" y="851614"/>
                </a:lnTo>
                <a:lnTo>
                  <a:pt x="110258" y="871452"/>
                </a:lnTo>
                <a:lnTo>
                  <a:pt x="111051" y="925012"/>
                </a:lnTo>
                <a:lnTo>
                  <a:pt x="113827" y="990474"/>
                </a:lnTo>
                <a:lnTo>
                  <a:pt x="116603" y="1061491"/>
                </a:lnTo>
                <a:lnTo>
                  <a:pt x="119776" y="1131317"/>
                </a:lnTo>
                <a:lnTo>
                  <a:pt x="122949" y="1194002"/>
                </a:lnTo>
                <a:lnTo>
                  <a:pt x="126519" y="1243595"/>
                </a:lnTo>
                <a:lnTo>
                  <a:pt x="124536" y="1243198"/>
                </a:lnTo>
                <a:lnTo>
                  <a:pt x="122553" y="1242801"/>
                </a:lnTo>
                <a:lnTo>
                  <a:pt x="52353" y="1229312"/>
                </a:lnTo>
                <a:lnTo>
                  <a:pt x="47197" y="1228915"/>
                </a:lnTo>
                <a:lnTo>
                  <a:pt x="42041" y="1228519"/>
                </a:lnTo>
                <a:lnTo>
                  <a:pt x="36091" y="1228915"/>
                </a:lnTo>
                <a:lnTo>
                  <a:pt x="30539" y="1229709"/>
                </a:lnTo>
                <a:lnTo>
                  <a:pt x="27763" y="1205508"/>
                </a:lnTo>
                <a:lnTo>
                  <a:pt x="24590" y="1176942"/>
                </a:lnTo>
                <a:lnTo>
                  <a:pt x="21417" y="1145203"/>
                </a:lnTo>
                <a:lnTo>
                  <a:pt x="18244" y="1110290"/>
                </a:lnTo>
                <a:lnTo>
                  <a:pt x="12295" y="1036099"/>
                </a:lnTo>
                <a:lnTo>
                  <a:pt x="7139" y="959925"/>
                </a:lnTo>
                <a:lnTo>
                  <a:pt x="3173" y="887321"/>
                </a:lnTo>
                <a:lnTo>
                  <a:pt x="1586" y="853995"/>
                </a:lnTo>
                <a:lnTo>
                  <a:pt x="793" y="824636"/>
                </a:lnTo>
                <a:lnTo>
                  <a:pt x="0" y="798848"/>
                </a:lnTo>
                <a:lnTo>
                  <a:pt x="0" y="777424"/>
                </a:lnTo>
                <a:lnTo>
                  <a:pt x="396" y="761554"/>
                </a:lnTo>
                <a:lnTo>
                  <a:pt x="793" y="755603"/>
                </a:lnTo>
                <a:lnTo>
                  <a:pt x="1190" y="752032"/>
                </a:lnTo>
                <a:lnTo>
                  <a:pt x="1983" y="744494"/>
                </a:lnTo>
                <a:lnTo>
                  <a:pt x="3569" y="737353"/>
                </a:lnTo>
                <a:lnTo>
                  <a:pt x="5949" y="730608"/>
                </a:lnTo>
                <a:lnTo>
                  <a:pt x="8725" y="723864"/>
                </a:lnTo>
                <a:lnTo>
                  <a:pt x="12691" y="717516"/>
                </a:lnTo>
                <a:lnTo>
                  <a:pt x="16658" y="711168"/>
                </a:lnTo>
                <a:lnTo>
                  <a:pt x="21813" y="705217"/>
                </a:lnTo>
                <a:lnTo>
                  <a:pt x="27763" y="699266"/>
                </a:lnTo>
                <a:lnTo>
                  <a:pt x="33712" y="693711"/>
                </a:lnTo>
                <a:lnTo>
                  <a:pt x="40454" y="688157"/>
                </a:lnTo>
                <a:lnTo>
                  <a:pt x="47593" y="683396"/>
                </a:lnTo>
                <a:lnTo>
                  <a:pt x="55525" y="678239"/>
                </a:lnTo>
                <a:lnTo>
                  <a:pt x="63458" y="673478"/>
                </a:lnTo>
                <a:lnTo>
                  <a:pt x="72183" y="669113"/>
                </a:lnTo>
                <a:lnTo>
                  <a:pt x="81305" y="664353"/>
                </a:lnTo>
                <a:lnTo>
                  <a:pt x="90427" y="659988"/>
                </a:lnTo>
                <a:lnTo>
                  <a:pt x="99946" y="656418"/>
                </a:lnTo>
                <a:lnTo>
                  <a:pt x="109861" y="652450"/>
                </a:lnTo>
                <a:lnTo>
                  <a:pt x="130485" y="645309"/>
                </a:lnTo>
                <a:lnTo>
                  <a:pt x="151902" y="638564"/>
                </a:lnTo>
                <a:lnTo>
                  <a:pt x="174112" y="633010"/>
                </a:lnTo>
                <a:lnTo>
                  <a:pt x="196322" y="627456"/>
                </a:lnTo>
                <a:lnTo>
                  <a:pt x="218532" y="623488"/>
                </a:lnTo>
                <a:lnTo>
                  <a:pt x="241139" y="619521"/>
                </a:lnTo>
                <a:lnTo>
                  <a:pt x="262953" y="616347"/>
                </a:lnTo>
                <a:lnTo>
                  <a:pt x="266522" y="615950"/>
                </a:lnTo>
                <a:close/>
                <a:moveTo>
                  <a:pt x="1664891" y="614363"/>
                </a:moveTo>
                <a:lnTo>
                  <a:pt x="1675210" y="614363"/>
                </a:lnTo>
                <a:lnTo>
                  <a:pt x="1686322" y="614760"/>
                </a:lnTo>
                <a:lnTo>
                  <a:pt x="1697038" y="615554"/>
                </a:lnTo>
                <a:lnTo>
                  <a:pt x="1707754" y="617142"/>
                </a:lnTo>
                <a:lnTo>
                  <a:pt x="1718866" y="619127"/>
                </a:lnTo>
                <a:lnTo>
                  <a:pt x="1729582" y="621906"/>
                </a:lnTo>
                <a:lnTo>
                  <a:pt x="1740297" y="624288"/>
                </a:lnTo>
                <a:lnTo>
                  <a:pt x="1750616" y="627861"/>
                </a:lnTo>
                <a:lnTo>
                  <a:pt x="1761729" y="631435"/>
                </a:lnTo>
                <a:lnTo>
                  <a:pt x="1772047" y="635405"/>
                </a:lnTo>
                <a:lnTo>
                  <a:pt x="1782366" y="638978"/>
                </a:lnTo>
                <a:lnTo>
                  <a:pt x="1792288" y="643742"/>
                </a:lnTo>
                <a:lnTo>
                  <a:pt x="1802210" y="648506"/>
                </a:lnTo>
                <a:lnTo>
                  <a:pt x="1821260" y="657637"/>
                </a:lnTo>
                <a:lnTo>
                  <a:pt x="1838326" y="667562"/>
                </a:lnTo>
                <a:lnTo>
                  <a:pt x="1854994" y="677885"/>
                </a:lnTo>
                <a:lnTo>
                  <a:pt x="1869282" y="687810"/>
                </a:lnTo>
                <a:lnTo>
                  <a:pt x="1881982" y="697338"/>
                </a:lnTo>
                <a:lnTo>
                  <a:pt x="1892301" y="706072"/>
                </a:lnTo>
                <a:lnTo>
                  <a:pt x="1900635" y="714012"/>
                </a:lnTo>
                <a:lnTo>
                  <a:pt x="1903810" y="717585"/>
                </a:lnTo>
                <a:lnTo>
                  <a:pt x="1905794" y="720761"/>
                </a:lnTo>
                <a:lnTo>
                  <a:pt x="1907779" y="723541"/>
                </a:lnTo>
                <a:lnTo>
                  <a:pt x="1908969" y="725923"/>
                </a:lnTo>
                <a:lnTo>
                  <a:pt x="1909366" y="730290"/>
                </a:lnTo>
                <a:lnTo>
                  <a:pt x="1909763" y="735848"/>
                </a:lnTo>
                <a:lnTo>
                  <a:pt x="1909763" y="752125"/>
                </a:lnTo>
                <a:lnTo>
                  <a:pt x="1908969" y="773961"/>
                </a:lnTo>
                <a:lnTo>
                  <a:pt x="1907779" y="800957"/>
                </a:lnTo>
                <a:lnTo>
                  <a:pt x="1905794" y="832321"/>
                </a:lnTo>
                <a:lnTo>
                  <a:pt x="1903413" y="866861"/>
                </a:lnTo>
                <a:lnTo>
                  <a:pt x="1897460" y="942689"/>
                </a:lnTo>
                <a:lnTo>
                  <a:pt x="1890316" y="1022885"/>
                </a:lnTo>
                <a:lnTo>
                  <a:pt x="1882379" y="1101096"/>
                </a:lnTo>
                <a:lnTo>
                  <a:pt x="1878410" y="1137621"/>
                </a:lnTo>
                <a:lnTo>
                  <a:pt x="1874838" y="1171366"/>
                </a:lnTo>
                <a:lnTo>
                  <a:pt x="1870869" y="1201539"/>
                </a:lnTo>
                <a:lnTo>
                  <a:pt x="1867298" y="1227345"/>
                </a:lnTo>
                <a:lnTo>
                  <a:pt x="1863726" y="1226948"/>
                </a:lnTo>
                <a:lnTo>
                  <a:pt x="1860948" y="1226948"/>
                </a:lnTo>
                <a:lnTo>
                  <a:pt x="1855391" y="1226948"/>
                </a:lnTo>
                <a:lnTo>
                  <a:pt x="1850232" y="1227742"/>
                </a:lnTo>
                <a:lnTo>
                  <a:pt x="1784351" y="1240049"/>
                </a:lnTo>
                <a:lnTo>
                  <a:pt x="1786732" y="1190026"/>
                </a:lnTo>
                <a:lnTo>
                  <a:pt x="1788716" y="1126504"/>
                </a:lnTo>
                <a:lnTo>
                  <a:pt x="1789907" y="1056631"/>
                </a:lnTo>
                <a:lnTo>
                  <a:pt x="1790701" y="985566"/>
                </a:lnTo>
                <a:lnTo>
                  <a:pt x="1790701" y="920854"/>
                </a:lnTo>
                <a:lnTo>
                  <a:pt x="1790304" y="892666"/>
                </a:lnTo>
                <a:lnTo>
                  <a:pt x="1789907" y="868052"/>
                </a:lnTo>
                <a:lnTo>
                  <a:pt x="1789113" y="848201"/>
                </a:lnTo>
                <a:lnTo>
                  <a:pt x="1787923" y="833909"/>
                </a:lnTo>
                <a:lnTo>
                  <a:pt x="1787129" y="828748"/>
                </a:lnTo>
                <a:lnTo>
                  <a:pt x="1786335" y="825969"/>
                </a:lnTo>
                <a:lnTo>
                  <a:pt x="1785541" y="824381"/>
                </a:lnTo>
                <a:lnTo>
                  <a:pt x="1785144" y="824381"/>
                </a:lnTo>
                <a:lnTo>
                  <a:pt x="1784351" y="824778"/>
                </a:lnTo>
                <a:lnTo>
                  <a:pt x="1778398" y="832718"/>
                </a:lnTo>
                <a:lnTo>
                  <a:pt x="1772444" y="841452"/>
                </a:lnTo>
                <a:lnTo>
                  <a:pt x="1770460" y="843437"/>
                </a:lnTo>
                <a:lnTo>
                  <a:pt x="1750616" y="1136033"/>
                </a:lnTo>
                <a:lnTo>
                  <a:pt x="1743869" y="1212258"/>
                </a:lnTo>
                <a:lnTo>
                  <a:pt x="1739107" y="1264664"/>
                </a:lnTo>
                <a:lnTo>
                  <a:pt x="1735932" y="1268634"/>
                </a:lnTo>
                <a:lnTo>
                  <a:pt x="1733551" y="1272604"/>
                </a:lnTo>
                <a:lnTo>
                  <a:pt x="1731169" y="1276971"/>
                </a:lnTo>
                <a:lnTo>
                  <a:pt x="1728391" y="1281338"/>
                </a:lnTo>
                <a:lnTo>
                  <a:pt x="1724819" y="1290469"/>
                </a:lnTo>
                <a:lnTo>
                  <a:pt x="1721644" y="1300394"/>
                </a:lnTo>
                <a:lnTo>
                  <a:pt x="1718866" y="1309526"/>
                </a:lnTo>
                <a:lnTo>
                  <a:pt x="1717279" y="1319054"/>
                </a:lnTo>
                <a:lnTo>
                  <a:pt x="1715294" y="1328185"/>
                </a:lnTo>
                <a:lnTo>
                  <a:pt x="1714501" y="1336522"/>
                </a:lnTo>
                <a:lnTo>
                  <a:pt x="1710929" y="1342477"/>
                </a:lnTo>
                <a:lnTo>
                  <a:pt x="1677194" y="1790303"/>
                </a:lnTo>
                <a:lnTo>
                  <a:pt x="1674019" y="1789906"/>
                </a:lnTo>
                <a:lnTo>
                  <a:pt x="1585119" y="1789906"/>
                </a:lnTo>
                <a:lnTo>
                  <a:pt x="1581150" y="1789906"/>
                </a:lnTo>
                <a:lnTo>
                  <a:pt x="1577975" y="1790303"/>
                </a:lnTo>
                <a:lnTo>
                  <a:pt x="1571229" y="1792288"/>
                </a:lnTo>
                <a:lnTo>
                  <a:pt x="1526382" y="1442523"/>
                </a:lnTo>
                <a:lnTo>
                  <a:pt x="1520429" y="1442920"/>
                </a:lnTo>
                <a:lnTo>
                  <a:pt x="1514475" y="1443317"/>
                </a:lnTo>
                <a:lnTo>
                  <a:pt x="1510110" y="1442920"/>
                </a:lnTo>
                <a:lnTo>
                  <a:pt x="1505744" y="1442523"/>
                </a:lnTo>
                <a:lnTo>
                  <a:pt x="1464072" y="1792288"/>
                </a:lnTo>
                <a:lnTo>
                  <a:pt x="1456929" y="1790303"/>
                </a:lnTo>
                <a:lnTo>
                  <a:pt x="1453357" y="1789906"/>
                </a:lnTo>
                <a:lnTo>
                  <a:pt x="1449388" y="1789906"/>
                </a:lnTo>
                <a:lnTo>
                  <a:pt x="1360488" y="1789906"/>
                </a:lnTo>
                <a:lnTo>
                  <a:pt x="1357710" y="1790303"/>
                </a:lnTo>
                <a:lnTo>
                  <a:pt x="1354932" y="1790700"/>
                </a:lnTo>
                <a:lnTo>
                  <a:pt x="1323578" y="1376223"/>
                </a:lnTo>
                <a:lnTo>
                  <a:pt x="1325563" y="1369871"/>
                </a:lnTo>
                <a:lnTo>
                  <a:pt x="1326357" y="1362725"/>
                </a:lnTo>
                <a:lnTo>
                  <a:pt x="1326357" y="1355579"/>
                </a:lnTo>
                <a:lnTo>
                  <a:pt x="1325960" y="1348035"/>
                </a:lnTo>
                <a:lnTo>
                  <a:pt x="1324769" y="1338110"/>
                </a:lnTo>
                <a:lnTo>
                  <a:pt x="1323182" y="1327391"/>
                </a:lnTo>
                <a:lnTo>
                  <a:pt x="1321197" y="1315481"/>
                </a:lnTo>
                <a:lnTo>
                  <a:pt x="1318419" y="1303173"/>
                </a:lnTo>
                <a:lnTo>
                  <a:pt x="1316435" y="1297218"/>
                </a:lnTo>
                <a:lnTo>
                  <a:pt x="1314053" y="1291263"/>
                </a:lnTo>
                <a:lnTo>
                  <a:pt x="1312069" y="1285308"/>
                </a:lnTo>
                <a:lnTo>
                  <a:pt x="1308894" y="1279353"/>
                </a:lnTo>
                <a:lnTo>
                  <a:pt x="1305719" y="1273795"/>
                </a:lnTo>
                <a:lnTo>
                  <a:pt x="1302147" y="1268237"/>
                </a:lnTo>
                <a:lnTo>
                  <a:pt x="1298178" y="1263472"/>
                </a:lnTo>
                <a:lnTo>
                  <a:pt x="1293813" y="1259105"/>
                </a:lnTo>
                <a:lnTo>
                  <a:pt x="1292225" y="1240049"/>
                </a:lnTo>
                <a:lnTo>
                  <a:pt x="1293813" y="1217419"/>
                </a:lnTo>
                <a:lnTo>
                  <a:pt x="1305322" y="1219802"/>
                </a:lnTo>
                <a:lnTo>
                  <a:pt x="1311672" y="1220993"/>
                </a:lnTo>
                <a:lnTo>
                  <a:pt x="1317228" y="1220993"/>
                </a:lnTo>
                <a:lnTo>
                  <a:pt x="1321991" y="1220993"/>
                </a:lnTo>
                <a:lnTo>
                  <a:pt x="1326357" y="1220596"/>
                </a:lnTo>
                <a:lnTo>
                  <a:pt x="1330325" y="1219802"/>
                </a:lnTo>
                <a:lnTo>
                  <a:pt x="1334691" y="1218610"/>
                </a:lnTo>
                <a:lnTo>
                  <a:pt x="1339057" y="1217022"/>
                </a:lnTo>
                <a:lnTo>
                  <a:pt x="1342628" y="1215037"/>
                </a:lnTo>
                <a:lnTo>
                  <a:pt x="1346597" y="1213052"/>
                </a:lnTo>
                <a:lnTo>
                  <a:pt x="1350169" y="1210670"/>
                </a:lnTo>
                <a:lnTo>
                  <a:pt x="1353741" y="1207891"/>
                </a:lnTo>
                <a:lnTo>
                  <a:pt x="1356916" y="1205112"/>
                </a:lnTo>
                <a:lnTo>
                  <a:pt x="1360091" y="1201539"/>
                </a:lnTo>
                <a:lnTo>
                  <a:pt x="1362869" y="1198363"/>
                </a:lnTo>
                <a:lnTo>
                  <a:pt x="1365647" y="1194393"/>
                </a:lnTo>
                <a:lnTo>
                  <a:pt x="1367632" y="1190820"/>
                </a:lnTo>
                <a:lnTo>
                  <a:pt x="1369219" y="1186453"/>
                </a:lnTo>
                <a:lnTo>
                  <a:pt x="1370807" y="1182086"/>
                </a:lnTo>
                <a:lnTo>
                  <a:pt x="1394619" y="1110624"/>
                </a:lnTo>
                <a:lnTo>
                  <a:pt x="1417638" y="1047897"/>
                </a:lnTo>
                <a:lnTo>
                  <a:pt x="1429544" y="1016533"/>
                </a:lnTo>
                <a:lnTo>
                  <a:pt x="1440657" y="985169"/>
                </a:lnTo>
                <a:lnTo>
                  <a:pt x="1450578" y="954997"/>
                </a:lnTo>
                <a:lnTo>
                  <a:pt x="1460500" y="924427"/>
                </a:lnTo>
                <a:lnTo>
                  <a:pt x="1469629" y="895048"/>
                </a:lnTo>
                <a:lnTo>
                  <a:pt x="1477169" y="866067"/>
                </a:lnTo>
                <a:lnTo>
                  <a:pt x="1480741" y="878771"/>
                </a:lnTo>
                <a:lnTo>
                  <a:pt x="1482329" y="868052"/>
                </a:lnTo>
                <a:lnTo>
                  <a:pt x="1491854" y="796193"/>
                </a:lnTo>
                <a:lnTo>
                  <a:pt x="1493838" y="783886"/>
                </a:lnTo>
                <a:lnTo>
                  <a:pt x="1506538" y="687016"/>
                </a:lnTo>
                <a:lnTo>
                  <a:pt x="1500982" y="672326"/>
                </a:lnTo>
                <a:lnTo>
                  <a:pt x="1507729" y="673517"/>
                </a:lnTo>
                <a:lnTo>
                  <a:pt x="1514079" y="675105"/>
                </a:lnTo>
                <a:lnTo>
                  <a:pt x="1520032" y="675502"/>
                </a:lnTo>
                <a:lnTo>
                  <a:pt x="1526382" y="675899"/>
                </a:lnTo>
                <a:lnTo>
                  <a:pt x="1533922" y="675502"/>
                </a:lnTo>
                <a:lnTo>
                  <a:pt x="1541860" y="674311"/>
                </a:lnTo>
                <a:lnTo>
                  <a:pt x="1549400" y="673517"/>
                </a:lnTo>
                <a:lnTo>
                  <a:pt x="1556941" y="671929"/>
                </a:lnTo>
                <a:lnTo>
                  <a:pt x="1551385" y="690589"/>
                </a:lnTo>
                <a:lnTo>
                  <a:pt x="1573213" y="881153"/>
                </a:lnTo>
                <a:lnTo>
                  <a:pt x="1628776" y="636993"/>
                </a:lnTo>
                <a:lnTo>
                  <a:pt x="1635126" y="631832"/>
                </a:lnTo>
                <a:lnTo>
                  <a:pt x="1641476" y="626273"/>
                </a:lnTo>
                <a:lnTo>
                  <a:pt x="1647826" y="621112"/>
                </a:lnTo>
                <a:lnTo>
                  <a:pt x="1654176" y="615157"/>
                </a:lnTo>
                <a:lnTo>
                  <a:pt x="1664891" y="614363"/>
                </a:lnTo>
                <a:close/>
                <a:moveTo>
                  <a:pt x="1134938" y="547688"/>
                </a:moveTo>
                <a:lnTo>
                  <a:pt x="1149232" y="547688"/>
                </a:lnTo>
                <a:lnTo>
                  <a:pt x="1163128" y="548482"/>
                </a:lnTo>
                <a:lnTo>
                  <a:pt x="1177421" y="550070"/>
                </a:lnTo>
                <a:lnTo>
                  <a:pt x="1191317" y="552055"/>
                </a:lnTo>
                <a:lnTo>
                  <a:pt x="1205611" y="554834"/>
                </a:lnTo>
                <a:lnTo>
                  <a:pt x="1219507" y="558010"/>
                </a:lnTo>
                <a:lnTo>
                  <a:pt x="1233403" y="561979"/>
                </a:lnTo>
                <a:lnTo>
                  <a:pt x="1247300" y="566346"/>
                </a:lnTo>
                <a:lnTo>
                  <a:pt x="1261196" y="571110"/>
                </a:lnTo>
                <a:lnTo>
                  <a:pt x="1274695" y="576667"/>
                </a:lnTo>
                <a:lnTo>
                  <a:pt x="1288194" y="582225"/>
                </a:lnTo>
                <a:lnTo>
                  <a:pt x="1300899" y="588180"/>
                </a:lnTo>
                <a:lnTo>
                  <a:pt x="1313605" y="594531"/>
                </a:lnTo>
                <a:lnTo>
                  <a:pt x="1325913" y="600883"/>
                </a:lnTo>
                <a:lnTo>
                  <a:pt x="1337824" y="607632"/>
                </a:lnTo>
                <a:lnTo>
                  <a:pt x="1349338" y="614777"/>
                </a:lnTo>
                <a:lnTo>
                  <a:pt x="1360455" y="621923"/>
                </a:lnTo>
                <a:lnTo>
                  <a:pt x="1370381" y="629069"/>
                </a:lnTo>
                <a:lnTo>
                  <a:pt x="1380704" y="636214"/>
                </a:lnTo>
                <a:lnTo>
                  <a:pt x="1389836" y="643757"/>
                </a:lnTo>
                <a:lnTo>
                  <a:pt x="1398173" y="650902"/>
                </a:lnTo>
                <a:lnTo>
                  <a:pt x="1405717" y="658048"/>
                </a:lnTo>
                <a:lnTo>
                  <a:pt x="1412864" y="665590"/>
                </a:lnTo>
                <a:lnTo>
                  <a:pt x="1419216" y="672339"/>
                </a:lnTo>
                <a:lnTo>
                  <a:pt x="1425172" y="679485"/>
                </a:lnTo>
                <a:lnTo>
                  <a:pt x="1429936" y="686233"/>
                </a:lnTo>
                <a:lnTo>
                  <a:pt x="1433907" y="692982"/>
                </a:lnTo>
                <a:lnTo>
                  <a:pt x="1436289" y="699334"/>
                </a:lnTo>
                <a:lnTo>
                  <a:pt x="1438274" y="705288"/>
                </a:lnTo>
                <a:lnTo>
                  <a:pt x="1439068" y="711243"/>
                </a:lnTo>
                <a:lnTo>
                  <a:pt x="1439862" y="719182"/>
                </a:lnTo>
                <a:lnTo>
                  <a:pt x="1441053" y="727916"/>
                </a:lnTo>
                <a:lnTo>
                  <a:pt x="1441450" y="737443"/>
                </a:lnTo>
                <a:lnTo>
                  <a:pt x="1441053" y="746971"/>
                </a:lnTo>
                <a:lnTo>
                  <a:pt x="1440656" y="756895"/>
                </a:lnTo>
                <a:lnTo>
                  <a:pt x="1439465" y="766820"/>
                </a:lnTo>
                <a:lnTo>
                  <a:pt x="1438671" y="777538"/>
                </a:lnTo>
                <a:lnTo>
                  <a:pt x="1437083" y="787860"/>
                </a:lnTo>
                <a:lnTo>
                  <a:pt x="1433112" y="810090"/>
                </a:lnTo>
                <a:lnTo>
                  <a:pt x="1428348" y="833512"/>
                </a:lnTo>
                <a:lnTo>
                  <a:pt x="1422392" y="857331"/>
                </a:lnTo>
                <a:lnTo>
                  <a:pt x="1415643" y="882340"/>
                </a:lnTo>
                <a:lnTo>
                  <a:pt x="1407702" y="908144"/>
                </a:lnTo>
                <a:lnTo>
                  <a:pt x="1399761" y="933947"/>
                </a:lnTo>
                <a:lnTo>
                  <a:pt x="1390630" y="960148"/>
                </a:lnTo>
                <a:lnTo>
                  <a:pt x="1381101" y="986348"/>
                </a:lnTo>
                <a:lnTo>
                  <a:pt x="1361646" y="1039146"/>
                </a:lnTo>
                <a:lnTo>
                  <a:pt x="1342191" y="1091547"/>
                </a:lnTo>
                <a:lnTo>
                  <a:pt x="1317972" y="1165385"/>
                </a:lnTo>
                <a:lnTo>
                  <a:pt x="1242535" y="1148315"/>
                </a:lnTo>
                <a:lnTo>
                  <a:pt x="1238962" y="1207465"/>
                </a:lnTo>
                <a:lnTo>
                  <a:pt x="1232212" y="1284875"/>
                </a:lnTo>
                <a:lnTo>
                  <a:pt x="1226654" y="1344422"/>
                </a:lnTo>
                <a:lnTo>
                  <a:pt x="1221095" y="1398411"/>
                </a:lnTo>
                <a:lnTo>
                  <a:pt x="1220698" y="1403572"/>
                </a:lnTo>
                <a:lnTo>
                  <a:pt x="1218316" y="1411908"/>
                </a:lnTo>
                <a:lnTo>
                  <a:pt x="1214743" y="1420245"/>
                </a:lnTo>
                <a:lnTo>
                  <a:pt x="1211169" y="1428581"/>
                </a:lnTo>
                <a:lnTo>
                  <a:pt x="1207199" y="1436918"/>
                </a:lnTo>
                <a:lnTo>
                  <a:pt x="1203229" y="1444857"/>
                </a:lnTo>
                <a:lnTo>
                  <a:pt x="1198464" y="1452797"/>
                </a:lnTo>
                <a:lnTo>
                  <a:pt x="1193303" y="1461133"/>
                </a:lnTo>
                <a:lnTo>
                  <a:pt x="1187744" y="1469073"/>
                </a:lnTo>
                <a:lnTo>
                  <a:pt x="1141688" y="2084388"/>
                </a:lnTo>
                <a:lnTo>
                  <a:pt x="1017416" y="2084388"/>
                </a:lnTo>
                <a:lnTo>
                  <a:pt x="955478" y="1594915"/>
                </a:lnTo>
                <a:lnTo>
                  <a:pt x="947537" y="1595709"/>
                </a:lnTo>
                <a:lnTo>
                  <a:pt x="943567" y="1596503"/>
                </a:lnTo>
                <a:lnTo>
                  <a:pt x="939597" y="1596503"/>
                </a:lnTo>
                <a:lnTo>
                  <a:pt x="934435" y="1595709"/>
                </a:lnTo>
                <a:lnTo>
                  <a:pt x="928877" y="1595312"/>
                </a:lnTo>
                <a:lnTo>
                  <a:pt x="871306" y="2082006"/>
                </a:lnTo>
                <a:lnTo>
                  <a:pt x="741476" y="2084388"/>
                </a:lnTo>
                <a:lnTo>
                  <a:pt x="694625" y="1461133"/>
                </a:lnTo>
                <a:lnTo>
                  <a:pt x="685890" y="1446842"/>
                </a:lnTo>
                <a:lnTo>
                  <a:pt x="681920" y="1439697"/>
                </a:lnTo>
                <a:lnTo>
                  <a:pt x="677553" y="1432948"/>
                </a:lnTo>
                <a:lnTo>
                  <a:pt x="673582" y="1425802"/>
                </a:lnTo>
                <a:lnTo>
                  <a:pt x="670406" y="1418657"/>
                </a:lnTo>
                <a:lnTo>
                  <a:pt x="667230" y="1411511"/>
                </a:lnTo>
                <a:lnTo>
                  <a:pt x="664848" y="1403969"/>
                </a:lnTo>
                <a:lnTo>
                  <a:pt x="664053" y="1398411"/>
                </a:lnTo>
                <a:lnTo>
                  <a:pt x="657701" y="1329337"/>
                </a:lnTo>
                <a:lnTo>
                  <a:pt x="650554" y="1253514"/>
                </a:lnTo>
                <a:lnTo>
                  <a:pt x="642217" y="1157446"/>
                </a:lnTo>
                <a:lnTo>
                  <a:pt x="626335" y="1161415"/>
                </a:lnTo>
                <a:lnTo>
                  <a:pt x="610057" y="1165782"/>
                </a:lnTo>
                <a:lnTo>
                  <a:pt x="594175" y="1168958"/>
                </a:lnTo>
                <a:lnTo>
                  <a:pt x="585440" y="1170943"/>
                </a:lnTo>
                <a:lnTo>
                  <a:pt x="577500" y="1171737"/>
                </a:lnTo>
                <a:lnTo>
                  <a:pt x="569956" y="1172531"/>
                </a:lnTo>
                <a:lnTo>
                  <a:pt x="562412" y="1172928"/>
                </a:lnTo>
                <a:lnTo>
                  <a:pt x="554869" y="1172928"/>
                </a:lnTo>
                <a:lnTo>
                  <a:pt x="548119" y="1172531"/>
                </a:lnTo>
                <a:lnTo>
                  <a:pt x="541369" y="1171737"/>
                </a:lnTo>
                <a:lnTo>
                  <a:pt x="535017" y="1170149"/>
                </a:lnTo>
                <a:lnTo>
                  <a:pt x="529458" y="1167767"/>
                </a:lnTo>
                <a:lnTo>
                  <a:pt x="523900" y="1165385"/>
                </a:lnTo>
                <a:lnTo>
                  <a:pt x="514768" y="1116557"/>
                </a:lnTo>
                <a:lnTo>
                  <a:pt x="504048" y="1055819"/>
                </a:lnTo>
                <a:lnTo>
                  <a:pt x="492931" y="988730"/>
                </a:lnTo>
                <a:lnTo>
                  <a:pt x="482211" y="919656"/>
                </a:lnTo>
                <a:lnTo>
                  <a:pt x="477049" y="885913"/>
                </a:lnTo>
                <a:lnTo>
                  <a:pt x="472682" y="853361"/>
                </a:lnTo>
                <a:lnTo>
                  <a:pt x="468712" y="822397"/>
                </a:lnTo>
                <a:lnTo>
                  <a:pt x="465932" y="794608"/>
                </a:lnTo>
                <a:lnTo>
                  <a:pt x="463550" y="770393"/>
                </a:lnTo>
                <a:lnTo>
                  <a:pt x="462359" y="748956"/>
                </a:lnTo>
                <a:lnTo>
                  <a:pt x="461962" y="740222"/>
                </a:lnTo>
                <a:lnTo>
                  <a:pt x="461962" y="732680"/>
                </a:lnTo>
                <a:lnTo>
                  <a:pt x="462359" y="726328"/>
                </a:lnTo>
                <a:lnTo>
                  <a:pt x="463153" y="720770"/>
                </a:lnTo>
                <a:lnTo>
                  <a:pt x="463550" y="716404"/>
                </a:lnTo>
                <a:lnTo>
                  <a:pt x="463947" y="711640"/>
                </a:lnTo>
                <a:lnTo>
                  <a:pt x="465138" y="707273"/>
                </a:lnTo>
                <a:lnTo>
                  <a:pt x="466330" y="702906"/>
                </a:lnTo>
                <a:lnTo>
                  <a:pt x="469109" y="694173"/>
                </a:lnTo>
                <a:lnTo>
                  <a:pt x="473079" y="685836"/>
                </a:lnTo>
                <a:lnTo>
                  <a:pt x="477447" y="677500"/>
                </a:lnTo>
                <a:lnTo>
                  <a:pt x="483005" y="669957"/>
                </a:lnTo>
                <a:lnTo>
                  <a:pt x="489358" y="662415"/>
                </a:lnTo>
                <a:lnTo>
                  <a:pt x="496504" y="654475"/>
                </a:lnTo>
                <a:lnTo>
                  <a:pt x="504048" y="647329"/>
                </a:lnTo>
                <a:lnTo>
                  <a:pt x="512783" y="640581"/>
                </a:lnTo>
                <a:lnTo>
                  <a:pt x="521915" y="634229"/>
                </a:lnTo>
                <a:lnTo>
                  <a:pt x="531443" y="628275"/>
                </a:lnTo>
                <a:lnTo>
                  <a:pt x="542163" y="621923"/>
                </a:lnTo>
                <a:lnTo>
                  <a:pt x="552883" y="616365"/>
                </a:lnTo>
                <a:lnTo>
                  <a:pt x="564000" y="610411"/>
                </a:lnTo>
                <a:lnTo>
                  <a:pt x="575911" y="605250"/>
                </a:lnTo>
                <a:lnTo>
                  <a:pt x="588220" y="600089"/>
                </a:lnTo>
                <a:lnTo>
                  <a:pt x="600925" y="595325"/>
                </a:lnTo>
                <a:lnTo>
                  <a:pt x="613233" y="590562"/>
                </a:lnTo>
                <a:lnTo>
                  <a:pt x="626732" y="586195"/>
                </a:lnTo>
                <a:lnTo>
                  <a:pt x="640231" y="582225"/>
                </a:lnTo>
                <a:lnTo>
                  <a:pt x="653731" y="577858"/>
                </a:lnTo>
                <a:lnTo>
                  <a:pt x="681920" y="570713"/>
                </a:lnTo>
                <a:lnTo>
                  <a:pt x="710110" y="564361"/>
                </a:lnTo>
                <a:lnTo>
                  <a:pt x="738299" y="558407"/>
                </a:lnTo>
                <a:lnTo>
                  <a:pt x="766489" y="554040"/>
                </a:lnTo>
                <a:lnTo>
                  <a:pt x="793884" y="549673"/>
                </a:lnTo>
                <a:lnTo>
                  <a:pt x="797458" y="549276"/>
                </a:lnTo>
                <a:lnTo>
                  <a:pt x="800634" y="549276"/>
                </a:lnTo>
                <a:lnTo>
                  <a:pt x="806987" y="549276"/>
                </a:lnTo>
                <a:lnTo>
                  <a:pt x="897114" y="881943"/>
                </a:lnTo>
                <a:lnTo>
                  <a:pt x="899099" y="868843"/>
                </a:lnTo>
                <a:lnTo>
                  <a:pt x="930068" y="640581"/>
                </a:lnTo>
                <a:lnTo>
                  <a:pt x="921333" y="617953"/>
                </a:lnTo>
                <a:lnTo>
                  <a:pt x="938406" y="588577"/>
                </a:lnTo>
                <a:lnTo>
                  <a:pt x="977712" y="588180"/>
                </a:lnTo>
                <a:lnTo>
                  <a:pt x="994388" y="617953"/>
                </a:lnTo>
                <a:lnTo>
                  <a:pt x="986844" y="644551"/>
                </a:lnTo>
                <a:lnTo>
                  <a:pt x="1014636" y="885913"/>
                </a:lnTo>
                <a:lnTo>
                  <a:pt x="1088485" y="559597"/>
                </a:lnTo>
                <a:lnTo>
                  <a:pt x="1096823" y="556025"/>
                </a:lnTo>
                <a:lnTo>
                  <a:pt x="1103175" y="552849"/>
                </a:lnTo>
                <a:lnTo>
                  <a:pt x="1106749" y="550467"/>
                </a:lnTo>
                <a:lnTo>
                  <a:pt x="1107543" y="550070"/>
                </a:lnTo>
                <a:lnTo>
                  <a:pt x="1107543" y="549673"/>
                </a:lnTo>
                <a:lnTo>
                  <a:pt x="1121042" y="548085"/>
                </a:lnTo>
                <a:lnTo>
                  <a:pt x="1134938" y="547688"/>
                </a:lnTo>
                <a:close/>
                <a:moveTo>
                  <a:pt x="1529566" y="180975"/>
                </a:moveTo>
                <a:lnTo>
                  <a:pt x="1542295" y="180975"/>
                </a:lnTo>
                <a:lnTo>
                  <a:pt x="1554228" y="181372"/>
                </a:lnTo>
                <a:lnTo>
                  <a:pt x="1566162" y="182564"/>
                </a:lnTo>
                <a:lnTo>
                  <a:pt x="1577698" y="184153"/>
                </a:lnTo>
                <a:lnTo>
                  <a:pt x="1588040" y="186139"/>
                </a:lnTo>
                <a:lnTo>
                  <a:pt x="1598781" y="188920"/>
                </a:lnTo>
                <a:lnTo>
                  <a:pt x="1608328" y="191700"/>
                </a:lnTo>
                <a:lnTo>
                  <a:pt x="1617874" y="195275"/>
                </a:lnTo>
                <a:lnTo>
                  <a:pt x="1626626" y="198453"/>
                </a:lnTo>
                <a:lnTo>
                  <a:pt x="1634979" y="202426"/>
                </a:lnTo>
                <a:lnTo>
                  <a:pt x="1642935" y="206398"/>
                </a:lnTo>
                <a:lnTo>
                  <a:pt x="1650095" y="210370"/>
                </a:lnTo>
                <a:lnTo>
                  <a:pt x="1656858" y="214740"/>
                </a:lnTo>
                <a:lnTo>
                  <a:pt x="1663222" y="218315"/>
                </a:lnTo>
                <a:lnTo>
                  <a:pt x="1673962" y="225862"/>
                </a:lnTo>
                <a:lnTo>
                  <a:pt x="1682316" y="232615"/>
                </a:lnTo>
                <a:lnTo>
                  <a:pt x="1688681" y="238177"/>
                </a:lnTo>
                <a:lnTo>
                  <a:pt x="1693454" y="243341"/>
                </a:lnTo>
                <a:lnTo>
                  <a:pt x="1691863" y="246519"/>
                </a:lnTo>
                <a:lnTo>
                  <a:pt x="1689476" y="250888"/>
                </a:lnTo>
                <a:lnTo>
                  <a:pt x="1686692" y="256052"/>
                </a:lnTo>
                <a:lnTo>
                  <a:pt x="1682714" y="262011"/>
                </a:lnTo>
                <a:lnTo>
                  <a:pt x="1677940" y="268367"/>
                </a:lnTo>
                <a:lnTo>
                  <a:pt x="1671973" y="275120"/>
                </a:lnTo>
                <a:lnTo>
                  <a:pt x="1665211" y="281078"/>
                </a:lnTo>
                <a:lnTo>
                  <a:pt x="1661233" y="284256"/>
                </a:lnTo>
                <a:lnTo>
                  <a:pt x="1656858" y="286639"/>
                </a:lnTo>
                <a:lnTo>
                  <a:pt x="1652880" y="289420"/>
                </a:lnTo>
                <a:lnTo>
                  <a:pt x="1648106" y="291803"/>
                </a:lnTo>
                <a:lnTo>
                  <a:pt x="1643333" y="293790"/>
                </a:lnTo>
                <a:lnTo>
                  <a:pt x="1638162" y="295776"/>
                </a:lnTo>
                <a:lnTo>
                  <a:pt x="1632593" y="296967"/>
                </a:lnTo>
                <a:lnTo>
                  <a:pt x="1627024" y="297762"/>
                </a:lnTo>
                <a:lnTo>
                  <a:pt x="1621057" y="298159"/>
                </a:lnTo>
                <a:lnTo>
                  <a:pt x="1614692" y="298159"/>
                </a:lnTo>
                <a:lnTo>
                  <a:pt x="1607930" y="297762"/>
                </a:lnTo>
                <a:lnTo>
                  <a:pt x="1601167" y="296570"/>
                </a:lnTo>
                <a:lnTo>
                  <a:pt x="1594007" y="294584"/>
                </a:lnTo>
                <a:lnTo>
                  <a:pt x="1586449" y="292201"/>
                </a:lnTo>
                <a:lnTo>
                  <a:pt x="1578891" y="289420"/>
                </a:lnTo>
                <a:lnTo>
                  <a:pt x="1570936" y="285448"/>
                </a:lnTo>
                <a:lnTo>
                  <a:pt x="1561389" y="280681"/>
                </a:lnTo>
                <a:lnTo>
                  <a:pt x="1551842" y="276708"/>
                </a:lnTo>
                <a:lnTo>
                  <a:pt x="1590825" y="295776"/>
                </a:lnTo>
                <a:lnTo>
                  <a:pt x="1608328" y="303720"/>
                </a:lnTo>
                <a:lnTo>
                  <a:pt x="1617477" y="306898"/>
                </a:lnTo>
                <a:lnTo>
                  <a:pt x="1625830" y="310473"/>
                </a:lnTo>
                <a:lnTo>
                  <a:pt x="1633786" y="312857"/>
                </a:lnTo>
                <a:lnTo>
                  <a:pt x="1641344" y="314446"/>
                </a:lnTo>
                <a:lnTo>
                  <a:pt x="1648902" y="316035"/>
                </a:lnTo>
                <a:lnTo>
                  <a:pt x="1655664" y="316432"/>
                </a:lnTo>
                <a:lnTo>
                  <a:pt x="1662427" y="316035"/>
                </a:lnTo>
                <a:lnTo>
                  <a:pt x="1665609" y="315240"/>
                </a:lnTo>
                <a:lnTo>
                  <a:pt x="1668393" y="314446"/>
                </a:lnTo>
                <a:lnTo>
                  <a:pt x="1671576" y="313651"/>
                </a:lnTo>
                <a:lnTo>
                  <a:pt x="1674360" y="312460"/>
                </a:lnTo>
                <a:lnTo>
                  <a:pt x="1676747" y="310871"/>
                </a:lnTo>
                <a:lnTo>
                  <a:pt x="1679531" y="309282"/>
                </a:lnTo>
                <a:lnTo>
                  <a:pt x="1680725" y="321993"/>
                </a:lnTo>
                <a:lnTo>
                  <a:pt x="1681123" y="333910"/>
                </a:lnTo>
                <a:lnTo>
                  <a:pt x="1681123" y="345430"/>
                </a:lnTo>
                <a:lnTo>
                  <a:pt x="1680327" y="356950"/>
                </a:lnTo>
                <a:lnTo>
                  <a:pt x="1682316" y="354566"/>
                </a:lnTo>
                <a:lnTo>
                  <a:pt x="1683509" y="353772"/>
                </a:lnTo>
                <a:lnTo>
                  <a:pt x="1684703" y="353772"/>
                </a:lnTo>
                <a:lnTo>
                  <a:pt x="1685896" y="354169"/>
                </a:lnTo>
                <a:lnTo>
                  <a:pt x="1687487" y="354964"/>
                </a:lnTo>
                <a:lnTo>
                  <a:pt x="1688681" y="356553"/>
                </a:lnTo>
                <a:lnTo>
                  <a:pt x="1689874" y="358142"/>
                </a:lnTo>
                <a:lnTo>
                  <a:pt x="1692261" y="363703"/>
                </a:lnTo>
                <a:lnTo>
                  <a:pt x="1694250" y="370456"/>
                </a:lnTo>
                <a:lnTo>
                  <a:pt x="1695841" y="378401"/>
                </a:lnTo>
                <a:lnTo>
                  <a:pt x="1697034" y="387934"/>
                </a:lnTo>
                <a:lnTo>
                  <a:pt x="1698227" y="398660"/>
                </a:lnTo>
                <a:lnTo>
                  <a:pt x="1698625" y="409782"/>
                </a:lnTo>
                <a:lnTo>
                  <a:pt x="1698227" y="420905"/>
                </a:lnTo>
                <a:lnTo>
                  <a:pt x="1697034" y="431630"/>
                </a:lnTo>
                <a:lnTo>
                  <a:pt x="1695841" y="441164"/>
                </a:lnTo>
                <a:lnTo>
                  <a:pt x="1694250" y="449108"/>
                </a:lnTo>
                <a:lnTo>
                  <a:pt x="1692261" y="456259"/>
                </a:lnTo>
                <a:lnTo>
                  <a:pt x="1689874" y="461423"/>
                </a:lnTo>
                <a:lnTo>
                  <a:pt x="1688681" y="463012"/>
                </a:lnTo>
                <a:lnTo>
                  <a:pt x="1687487" y="464998"/>
                </a:lnTo>
                <a:lnTo>
                  <a:pt x="1685896" y="465792"/>
                </a:lnTo>
                <a:lnTo>
                  <a:pt x="1684703" y="465792"/>
                </a:lnTo>
                <a:lnTo>
                  <a:pt x="1683112" y="465792"/>
                </a:lnTo>
                <a:lnTo>
                  <a:pt x="1681520" y="464203"/>
                </a:lnTo>
                <a:lnTo>
                  <a:pt x="1680327" y="463012"/>
                </a:lnTo>
                <a:lnTo>
                  <a:pt x="1679134" y="461025"/>
                </a:lnTo>
                <a:lnTo>
                  <a:pt x="1677940" y="458642"/>
                </a:lnTo>
                <a:lnTo>
                  <a:pt x="1676349" y="455464"/>
                </a:lnTo>
                <a:lnTo>
                  <a:pt x="1674758" y="447917"/>
                </a:lnTo>
                <a:lnTo>
                  <a:pt x="1673565" y="457450"/>
                </a:lnTo>
                <a:lnTo>
                  <a:pt x="1671973" y="467381"/>
                </a:lnTo>
                <a:lnTo>
                  <a:pt x="1669587" y="476518"/>
                </a:lnTo>
                <a:lnTo>
                  <a:pt x="1667200" y="485654"/>
                </a:lnTo>
                <a:lnTo>
                  <a:pt x="1664813" y="494393"/>
                </a:lnTo>
                <a:lnTo>
                  <a:pt x="1661631" y="502735"/>
                </a:lnTo>
                <a:lnTo>
                  <a:pt x="1658449" y="511077"/>
                </a:lnTo>
                <a:lnTo>
                  <a:pt x="1654869" y="519419"/>
                </a:lnTo>
                <a:lnTo>
                  <a:pt x="1651289" y="526966"/>
                </a:lnTo>
                <a:lnTo>
                  <a:pt x="1646913" y="534514"/>
                </a:lnTo>
                <a:lnTo>
                  <a:pt x="1642537" y="541664"/>
                </a:lnTo>
                <a:lnTo>
                  <a:pt x="1638162" y="548417"/>
                </a:lnTo>
                <a:lnTo>
                  <a:pt x="1633388" y="555170"/>
                </a:lnTo>
                <a:lnTo>
                  <a:pt x="1628217" y="561526"/>
                </a:lnTo>
                <a:lnTo>
                  <a:pt x="1623046" y="567485"/>
                </a:lnTo>
                <a:lnTo>
                  <a:pt x="1618272" y="573443"/>
                </a:lnTo>
                <a:lnTo>
                  <a:pt x="1612703" y="578607"/>
                </a:lnTo>
                <a:lnTo>
                  <a:pt x="1607134" y="583771"/>
                </a:lnTo>
                <a:lnTo>
                  <a:pt x="1601565" y="588538"/>
                </a:lnTo>
                <a:lnTo>
                  <a:pt x="1596394" y="592510"/>
                </a:lnTo>
                <a:lnTo>
                  <a:pt x="1590427" y="596880"/>
                </a:lnTo>
                <a:lnTo>
                  <a:pt x="1584460" y="600852"/>
                </a:lnTo>
                <a:lnTo>
                  <a:pt x="1578891" y="604030"/>
                </a:lnTo>
                <a:lnTo>
                  <a:pt x="1572924" y="607605"/>
                </a:lnTo>
                <a:lnTo>
                  <a:pt x="1566958" y="609989"/>
                </a:lnTo>
                <a:lnTo>
                  <a:pt x="1560991" y="612372"/>
                </a:lnTo>
                <a:lnTo>
                  <a:pt x="1555024" y="614756"/>
                </a:lnTo>
                <a:lnTo>
                  <a:pt x="1549853" y="616344"/>
                </a:lnTo>
                <a:lnTo>
                  <a:pt x="1543886" y="617536"/>
                </a:lnTo>
                <a:lnTo>
                  <a:pt x="1538317" y="618331"/>
                </a:lnTo>
                <a:lnTo>
                  <a:pt x="1532748" y="618728"/>
                </a:lnTo>
                <a:lnTo>
                  <a:pt x="1527179" y="619125"/>
                </a:lnTo>
                <a:lnTo>
                  <a:pt x="1523201" y="618728"/>
                </a:lnTo>
                <a:lnTo>
                  <a:pt x="1518428" y="618331"/>
                </a:lnTo>
                <a:lnTo>
                  <a:pt x="1513654" y="617536"/>
                </a:lnTo>
                <a:lnTo>
                  <a:pt x="1508881" y="615947"/>
                </a:lnTo>
                <a:lnTo>
                  <a:pt x="1503709" y="614358"/>
                </a:lnTo>
                <a:lnTo>
                  <a:pt x="1498538" y="611975"/>
                </a:lnTo>
                <a:lnTo>
                  <a:pt x="1492969" y="609592"/>
                </a:lnTo>
                <a:lnTo>
                  <a:pt x="1487798" y="606414"/>
                </a:lnTo>
                <a:lnTo>
                  <a:pt x="1482229" y="603633"/>
                </a:lnTo>
                <a:lnTo>
                  <a:pt x="1476660" y="599661"/>
                </a:lnTo>
                <a:lnTo>
                  <a:pt x="1465522" y="591716"/>
                </a:lnTo>
                <a:lnTo>
                  <a:pt x="1454384" y="582580"/>
                </a:lnTo>
                <a:lnTo>
                  <a:pt x="1443246" y="572251"/>
                </a:lnTo>
                <a:lnTo>
                  <a:pt x="1432108" y="560732"/>
                </a:lnTo>
                <a:lnTo>
                  <a:pt x="1421765" y="548020"/>
                </a:lnTo>
                <a:lnTo>
                  <a:pt x="1416992" y="541664"/>
                </a:lnTo>
                <a:lnTo>
                  <a:pt x="1411821" y="534514"/>
                </a:lnTo>
                <a:lnTo>
                  <a:pt x="1407445" y="527364"/>
                </a:lnTo>
                <a:lnTo>
                  <a:pt x="1402671" y="520213"/>
                </a:lnTo>
                <a:lnTo>
                  <a:pt x="1398296" y="512666"/>
                </a:lnTo>
                <a:lnTo>
                  <a:pt x="1394318" y="504721"/>
                </a:lnTo>
                <a:lnTo>
                  <a:pt x="1390340" y="496777"/>
                </a:lnTo>
                <a:lnTo>
                  <a:pt x="1386760" y="488435"/>
                </a:lnTo>
                <a:lnTo>
                  <a:pt x="1383180" y="480490"/>
                </a:lnTo>
                <a:lnTo>
                  <a:pt x="1380395" y="472148"/>
                </a:lnTo>
                <a:lnTo>
                  <a:pt x="1377213" y="463012"/>
                </a:lnTo>
                <a:lnTo>
                  <a:pt x="1374826" y="454272"/>
                </a:lnTo>
                <a:lnTo>
                  <a:pt x="1373235" y="460231"/>
                </a:lnTo>
                <a:lnTo>
                  <a:pt x="1370848" y="464998"/>
                </a:lnTo>
                <a:lnTo>
                  <a:pt x="1369655" y="466189"/>
                </a:lnTo>
                <a:lnTo>
                  <a:pt x="1368462" y="467381"/>
                </a:lnTo>
                <a:lnTo>
                  <a:pt x="1367268" y="468176"/>
                </a:lnTo>
                <a:lnTo>
                  <a:pt x="1366075" y="468573"/>
                </a:lnTo>
                <a:lnTo>
                  <a:pt x="1364484" y="468176"/>
                </a:lnTo>
                <a:lnTo>
                  <a:pt x="1363291" y="467381"/>
                </a:lnTo>
                <a:lnTo>
                  <a:pt x="1361699" y="466189"/>
                </a:lnTo>
                <a:lnTo>
                  <a:pt x="1360506" y="463806"/>
                </a:lnTo>
                <a:lnTo>
                  <a:pt x="1358119" y="459039"/>
                </a:lnTo>
                <a:lnTo>
                  <a:pt x="1356130" y="452286"/>
                </a:lnTo>
                <a:lnTo>
                  <a:pt x="1354539" y="443547"/>
                </a:lnTo>
                <a:lnTo>
                  <a:pt x="1353346" y="434411"/>
                </a:lnTo>
                <a:lnTo>
                  <a:pt x="1352550" y="423685"/>
                </a:lnTo>
                <a:lnTo>
                  <a:pt x="1352550" y="412563"/>
                </a:lnTo>
                <a:lnTo>
                  <a:pt x="1352550" y="401043"/>
                </a:lnTo>
                <a:lnTo>
                  <a:pt x="1353346" y="390715"/>
                </a:lnTo>
                <a:lnTo>
                  <a:pt x="1354539" y="381181"/>
                </a:lnTo>
                <a:lnTo>
                  <a:pt x="1356130" y="372839"/>
                </a:lnTo>
                <a:lnTo>
                  <a:pt x="1358119" y="366086"/>
                </a:lnTo>
                <a:lnTo>
                  <a:pt x="1360506" y="360922"/>
                </a:lnTo>
                <a:lnTo>
                  <a:pt x="1361699" y="358936"/>
                </a:lnTo>
                <a:lnTo>
                  <a:pt x="1363291" y="357744"/>
                </a:lnTo>
                <a:lnTo>
                  <a:pt x="1364484" y="356950"/>
                </a:lnTo>
                <a:lnTo>
                  <a:pt x="1366075" y="356553"/>
                </a:lnTo>
                <a:lnTo>
                  <a:pt x="1366871" y="356950"/>
                </a:lnTo>
                <a:lnTo>
                  <a:pt x="1367666" y="357347"/>
                </a:lnTo>
                <a:lnTo>
                  <a:pt x="1368064" y="349800"/>
                </a:lnTo>
                <a:lnTo>
                  <a:pt x="1368462" y="342252"/>
                </a:lnTo>
                <a:lnTo>
                  <a:pt x="1369257" y="335499"/>
                </a:lnTo>
                <a:lnTo>
                  <a:pt x="1370053" y="329541"/>
                </a:lnTo>
                <a:lnTo>
                  <a:pt x="1369655" y="321596"/>
                </a:lnTo>
                <a:lnTo>
                  <a:pt x="1369257" y="314049"/>
                </a:lnTo>
                <a:lnTo>
                  <a:pt x="1369257" y="307296"/>
                </a:lnTo>
                <a:lnTo>
                  <a:pt x="1369655" y="300543"/>
                </a:lnTo>
                <a:lnTo>
                  <a:pt x="1370053" y="294584"/>
                </a:lnTo>
                <a:lnTo>
                  <a:pt x="1370848" y="289023"/>
                </a:lnTo>
                <a:lnTo>
                  <a:pt x="1372440" y="283461"/>
                </a:lnTo>
                <a:lnTo>
                  <a:pt x="1374031" y="278297"/>
                </a:lnTo>
                <a:lnTo>
                  <a:pt x="1375622" y="273531"/>
                </a:lnTo>
                <a:lnTo>
                  <a:pt x="1377213" y="269558"/>
                </a:lnTo>
                <a:lnTo>
                  <a:pt x="1379998" y="265189"/>
                </a:lnTo>
                <a:lnTo>
                  <a:pt x="1382384" y="262011"/>
                </a:lnTo>
                <a:lnTo>
                  <a:pt x="1384771" y="258436"/>
                </a:lnTo>
                <a:lnTo>
                  <a:pt x="1387953" y="255655"/>
                </a:lnTo>
                <a:lnTo>
                  <a:pt x="1391136" y="252477"/>
                </a:lnTo>
                <a:lnTo>
                  <a:pt x="1394716" y="250491"/>
                </a:lnTo>
                <a:lnTo>
                  <a:pt x="1379600" y="250491"/>
                </a:lnTo>
                <a:lnTo>
                  <a:pt x="1367666" y="250888"/>
                </a:lnTo>
                <a:lnTo>
                  <a:pt x="1357324" y="251683"/>
                </a:lnTo>
                <a:lnTo>
                  <a:pt x="1364484" y="248108"/>
                </a:lnTo>
                <a:lnTo>
                  <a:pt x="1371644" y="243341"/>
                </a:lnTo>
                <a:lnTo>
                  <a:pt x="1379202" y="238177"/>
                </a:lnTo>
                <a:lnTo>
                  <a:pt x="1386362" y="232615"/>
                </a:lnTo>
                <a:lnTo>
                  <a:pt x="1400285" y="222287"/>
                </a:lnTo>
                <a:lnTo>
                  <a:pt x="1406649" y="217520"/>
                </a:lnTo>
                <a:lnTo>
                  <a:pt x="1412218" y="214343"/>
                </a:lnTo>
                <a:lnTo>
                  <a:pt x="1428528" y="206398"/>
                </a:lnTo>
                <a:lnTo>
                  <a:pt x="1444041" y="199645"/>
                </a:lnTo>
                <a:lnTo>
                  <a:pt x="1459157" y="194481"/>
                </a:lnTo>
                <a:lnTo>
                  <a:pt x="1474273" y="189714"/>
                </a:lnTo>
                <a:lnTo>
                  <a:pt x="1488594" y="186139"/>
                </a:lnTo>
                <a:lnTo>
                  <a:pt x="1502914" y="183756"/>
                </a:lnTo>
                <a:lnTo>
                  <a:pt x="1516439" y="182167"/>
                </a:lnTo>
                <a:lnTo>
                  <a:pt x="1529566" y="180975"/>
                </a:lnTo>
                <a:close/>
                <a:moveTo>
                  <a:pt x="392103" y="180975"/>
                </a:moveTo>
                <a:lnTo>
                  <a:pt x="405170" y="180975"/>
                </a:lnTo>
                <a:lnTo>
                  <a:pt x="417445" y="181372"/>
                </a:lnTo>
                <a:lnTo>
                  <a:pt x="428532" y="182564"/>
                </a:lnTo>
                <a:lnTo>
                  <a:pt x="440015" y="184153"/>
                </a:lnTo>
                <a:lnTo>
                  <a:pt x="451102" y="186139"/>
                </a:lnTo>
                <a:lnTo>
                  <a:pt x="461001" y="188920"/>
                </a:lnTo>
                <a:lnTo>
                  <a:pt x="471296" y="191700"/>
                </a:lnTo>
                <a:lnTo>
                  <a:pt x="480404" y="195275"/>
                </a:lnTo>
                <a:lnTo>
                  <a:pt x="489115" y="198453"/>
                </a:lnTo>
                <a:lnTo>
                  <a:pt x="497430" y="202426"/>
                </a:lnTo>
                <a:lnTo>
                  <a:pt x="505349" y="206398"/>
                </a:lnTo>
                <a:lnTo>
                  <a:pt x="512873" y="210370"/>
                </a:lnTo>
                <a:lnTo>
                  <a:pt x="519604" y="214740"/>
                </a:lnTo>
                <a:lnTo>
                  <a:pt x="525543" y="218315"/>
                </a:lnTo>
                <a:lnTo>
                  <a:pt x="536234" y="225862"/>
                </a:lnTo>
                <a:lnTo>
                  <a:pt x="544550" y="232615"/>
                </a:lnTo>
                <a:lnTo>
                  <a:pt x="550489" y="238177"/>
                </a:lnTo>
                <a:lnTo>
                  <a:pt x="555637" y="243341"/>
                </a:lnTo>
                <a:lnTo>
                  <a:pt x="554053" y="246519"/>
                </a:lnTo>
                <a:lnTo>
                  <a:pt x="551677" y="250888"/>
                </a:lnTo>
                <a:lnTo>
                  <a:pt x="548905" y="256052"/>
                </a:lnTo>
                <a:lnTo>
                  <a:pt x="544946" y="262011"/>
                </a:lnTo>
                <a:lnTo>
                  <a:pt x="540194" y="268367"/>
                </a:lnTo>
                <a:lnTo>
                  <a:pt x="534255" y="275120"/>
                </a:lnTo>
                <a:lnTo>
                  <a:pt x="527523" y="281078"/>
                </a:lnTo>
                <a:lnTo>
                  <a:pt x="523564" y="284256"/>
                </a:lnTo>
                <a:lnTo>
                  <a:pt x="519604" y="286639"/>
                </a:lnTo>
                <a:lnTo>
                  <a:pt x="515248" y="289420"/>
                </a:lnTo>
                <a:lnTo>
                  <a:pt x="510497" y="291803"/>
                </a:lnTo>
                <a:lnTo>
                  <a:pt x="505745" y="293790"/>
                </a:lnTo>
                <a:lnTo>
                  <a:pt x="500598" y="295776"/>
                </a:lnTo>
                <a:lnTo>
                  <a:pt x="495054" y="296967"/>
                </a:lnTo>
                <a:lnTo>
                  <a:pt x="489511" y="297762"/>
                </a:lnTo>
                <a:lnTo>
                  <a:pt x="483175" y="298159"/>
                </a:lnTo>
                <a:lnTo>
                  <a:pt x="477236" y="298159"/>
                </a:lnTo>
                <a:lnTo>
                  <a:pt x="470504" y="297762"/>
                </a:lnTo>
                <a:lnTo>
                  <a:pt x="463773" y="296570"/>
                </a:lnTo>
                <a:lnTo>
                  <a:pt x="456646" y="294584"/>
                </a:lnTo>
                <a:lnTo>
                  <a:pt x="449122" y="292201"/>
                </a:lnTo>
                <a:lnTo>
                  <a:pt x="441599" y="289420"/>
                </a:lnTo>
                <a:lnTo>
                  <a:pt x="433680" y="285448"/>
                </a:lnTo>
                <a:lnTo>
                  <a:pt x="424572" y="280681"/>
                </a:lnTo>
                <a:lnTo>
                  <a:pt x="414673" y="276708"/>
                </a:lnTo>
                <a:lnTo>
                  <a:pt x="453082" y="295776"/>
                </a:lnTo>
                <a:lnTo>
                  <a:pt x="471296" y="303720"/>
                </a:lnTo>
                <a:lnTo>
                  <a:pt x="480008" y="306898"/>
                </a:lnTo>
                <a:lnTo>
                  <a:pt x="488323" y="310473"/>
                </a:lnTo>
                <a:lnTo>
                  <a:pt x="496242" y="312857"/>
                </a:lnTo>
                <a:lnTo>
                  <a:pt x="503765" y="314446"/>
                </a:lnTo>
                <a:lnTo>
                  <a:pt x="511289" y="316035"/>
                </a:lnTo>
                <a:lnTo>
                  <a:pt x="518020" y="316432"/>
                </a:lnTo>
                <a:lnTo>
                  <a:pt x="524751" y="316035"/>
                </a:lnTo>
                <a:lnTo>
                  <a:pt x="527919" y="315240"/>
                </a:lnTo>
                <a:lnTo>
                  <a:pt x="530691" y="314446"/>
                </a:lnTo>
                <a:lnTo>
                  <a:pt x="533859" y="313651"/>
                </a:lnTo>
                <a:lnTo>
                  <a:pt x="536234" y="312460"/>
                </a:lnTo>
                <a:lnTo>
                  <a:pt x="539402" y="310871"/>
                </a:lnTo>
                <a:lnTo>
                  <a:pt x="541382" y="309282"/>
                </a:lnTo>
                <a:lnTo>
                  <a:pt x="542966" y="321993"/>
                </a:lnTo>
                <a:lnTo>
                  <a:pt x="543362" y="333910"/>
                </a:lnTo>
                <a:lnTo>
                  <a:pt x="542966" y="345430"/>
                </a:lnTo>
                <a:lnTo>
                  <a:pt x="542570" y="356950"/>
                </a:lnTo>
                <a:lnTo>
                  <a:pt x="544550" y="354566"/>
                </a:lnTo>
                <a:lnTo>
                  <a:pt x="545738" y="353772"/>
                </a:lnTo>
                <a:lnTo>
                  <a:pt x="546925" y="353772"/>
                </a:lnTo>
                <a:lnTo>
                  <a:pt x="548113" y="354169"/>
                </a:lnTo>
                <a:lnTo>
                  <a:pt x="549301" y="354964"/>
                </a:lnTo>
                <a:lnTo>
                  <a:pt x="550489" y="356553"/>
                </a:lnTo>
                <a:lnTo>
                  <a:pt x="551677" y="358142"/>
                </a:lnTo>
                <a:lnTo>
                  <a:pt x="554449" y="363703"/>
                </a:lnTo>
                <a:lnTo>
                  <a:pt x="556429" y="370456"/>
                </a:lnTo>
                <a:lnTo>
                  <a:pt x="558012" y="378401"/>
                </a:lnTo>
                <a:lnTo>
                  <a:pt x="559596" y="387934"/>
                </a:lnTo>
                <a:lnTo>
                  <a:pt x="560388" y="398660"/>
                </a:lnTo>
                <a:lnTo>
                  <a:pt x="560388" y="409782"/>
                </a:lnTo>
                <a:lnTo>
                  <a:pt x="560388" y="420905"/>
                </a:lnTo>
                <a:lnTo>
                  <a:pt x="559596" y="431630"/>
                </a:lnTo>
                <a:lnTo>
                  <a:pt x="558012" y="441164"/>
                </a:lnTo>
                <a:lnTo>
                  <a:pt x="556429" y="449108"/>
                </a:lnTo>
                <a:lnTo>
                  <a:pt x="554449" y="456259"/>
                </a:lnTo>
                <a:lnTo>
                  <a:pt x="551677" y="461423"/>
                </a:lnTo>
                <a:lnTo>
                  <a:pt x="550489" y="463012"/>
                </a:lnTo>
                <a:lnTo>
                  <a:pt x="549301" y="464998"/>
                </a:lnTo>
                <a:lnTo>
                  <a:pt x="548113" y="465792"/>
                </a:lnTo>
                <a:lnTo>
                  <a:pt x="546925" y="465792"/>
                </a:lnTo>
                <a:lnTo>
                  <a:pt x="544946" y="465792"/>
                </a:lnTo>
                <a:lnTo>
                  <a:pt x="543758" y="464203"/>
                </a:lnTo>
                <a:lnTo>
                  <a:pt x="542570" y="463012"/>
                </a:lnTo>
                <a:lnTo>
                  <a:pt x="541382" y="461025"/>
                </a:lnTo>
                <a:lnTo>
                  <a:pt x="540194" y="458642"/>
                </a:lnTo>
                <a:lnTo>
                  <a:pt x="539006" y="455464"/>
                </a:lnTo>
                <a:lnTo>
                  <a:pt x="536630" y="447917"/>
                </a:lnTo>
                <a:lnTo>
                  <a:pt x="535442" y="457450"/>
                </a:lnTo>
                <a:lnTo>
                  <a:pt x="533859" y="467381"/>
                </a:lnTo>
                <a:lnTo>
                  <a:pt x="531483" y="476518"/>
                </a:lnTo>
                <a:lnTo>
                  <a:pt x="529503" y="485654"/>
                </a:lnTo>
                <a:lnTo>
                  <a:pt x="527127" y="494393"/>
                </a:lnTo>
                <a:lnTo>
                  <a:pt x="523564" y="502735"/>
                </a:lnTo>
                <a:lnTo>
                  <a:pt x="520792" y="511077"/>
                </a:lnTo>
                <a:lnTo>
                  <a:pt x="516832" y="519419"/>
                </a:lnTo>
                <a:lnTo>
                  <a:pt x="513269" y="526966"/>
                </a:lnTo>
                <a:lnTo>
                  <a:pt x="508913" y="534514"/>
                </a:lnTo>
                <a:lnTo>
                  <a:pt x="504557" y="541664"/>
                </a:lnTo>
                <a:lnTo>
                  <a:pt x="500598" y="548417"/>
                </a:lnTo>
                <a:lnTo>
                  <a:pt x="495450" y="555170"/>
                </a:lnTo>
                <a:lnTo>
                  <a:pt x="490699" y="561526"/>
                </a:lnTo>
                <a:lnTo>
                  <a:pt x="485947" y="567485"/>
                </a:lnTo>
                <a:lnTo>
                  <a:pt x="480404" y="573443"/>
                </a:lnTo>
                <a:lnTo>
                  <a:pt x="475256" y="578607"/>
                </a:lnTo>
                <a:lnTo>
                  <a:pt x="469713" y="583771"/>
                </a:lnTo>
                <a:lnTo>
                  <a:pt x="464565" y="588538"/>
                </a:lnTo>
                <a:lnTo>
                  <a:pt x="458625" y="592510"/>
                </a:lnTo>
                <a:lnTo>
                  <a:pt x="453082" y="596880"/>
                </a:lnTo>
                <a:lnTo>
                  <a:pt x="447142" y="600852"/>
                </a:lnTo>
                <a:lnTo>
                  <a:pt x="441203" y="604030"/>
                </a:lnTo>
                <a:lnTo>
                  <a:pt x="435263" y="607605"/>
                </a:lnTo>
                <a:lnTo>
                  <a:pt x="429720" y="609989"/>
                </a:lnTo>
                <a:lnTo>
                  <a:pt x="424177" y="612372"/>
                </a:lnTo>
                <a:lnTo>
                  <a:pt x="418237" y="614756"/>
                </a:lnTo>
                <a:lnTo>
                  <a:pt x="412298" y="616344"/>
                </a:lnTo>
                <a:lnTo>
                  <a:pt x="406754" y="617536"/>
                </a:lnTo>
                <a:lnTo>
                  <a:pt x="401211" y="618331"/>
                </a:lnTo>
                <a:lnTo>
                  <a:pt x="395667" y="618728"/>
                </a:lnTo>
                <a:lnTo>
                  <a:pt x="390520" y="619125"/>
                </a:lnTo>
                <a:lnTo>
                  <a:pt x="385768" y="618728"/>
                </a:lnTo>
                <a:lnTo>
                  <a:pt x="381017" y="618331"/>
                </a:lnTo>
                <a:lnTo>
                  <a:pt x="376265" y="617536"/>
                </a:lnTo>
                <a:lnTo>
                  <a:pt x="371909" y="615947"/>
                </a:lnTo>
                <a:lnTo>
                  <a:pt x="366762" y="614358"/>
                </a:lnTo>
                <a:lnTo>
                  <a:pt x="361218" y="611975"/>
                </a:lnTo>
                <a:lnTo>
                  <a:pt x="356467" y="609592"/>
                </a:lnTo>
                <a:lnTo>
                  <a:pt x="350923" y="606414"/>
                </a:lnTo>
                <a:lnTo>
                  <a:pt x="345380" y="603633"/>
                </a:lnTo>
                <a:lnTo>
                  <a:pt x="339836" y="599661"/>
                </a:lnTo>
                <a:lnTo>
                  <a:pt x="328353" y="591716"/>
                </a:lnTo>
                <a:lnTo>
                  <a:pt x="317662" y="582580"/>
                </a:lnTo>
                <a:lnTo>
                  <a:pt x="306575" y="572251"/>
                </a:lnTo>
                <a:lnTo>
                  <a:pt x="295884" y="560732"/>
                </a:lnTo>
                <a:lnTo>
                  <a:pt x="285193" y="548020"/>
                </a:lnTo>
                <a:lnTo>
                  <a:pt x="280046" y="541664"/>
                </a:lnTo>
                <a:lnTo>
                  <a:pt x="275690" y="534514"/>
                </a:lnTo>
                <a:lnTo>
                  <a:pt x="270543" y="527364"/>
                </a:lnTo>
                <a:lnTo>
                  <a:pt x="266187" y="520213"/>
                </a:lnTo>
                <a:lnTo>
                  <a:pt x="261832" y="512666"/>
                </a:lnTo>
                <a:lnTo>
                  <a:pt x="257872" y="504721"/>
                </a:lnTo>
                <a:lnTo>
                  <a:pt x="253516" y="496777"/>
                </a:lnTo>
                <a:lnTo>
                  <a:pt x="250349" y="488435"/>
                </a:lnTo>
                <a:lnTo>
                  <a:pt x="246785" y="480490"/>
                </a:lnTo>
                <a:lnTo>
                  <a:pt x="244013" y="472148"/>
                </a:lnTo>
                <a:lnTo>
                  <a:pt x="240846" y="463012"/>
                </a:lnTo>
                <a:lnTo>
                  <a:pt x="238470" y="454272"/>
                </a:lnTo>
                <a:lnTo>
                  <a:pt x="236490" y="460231"/>
                </a:lnTo>
                <a:lnTo>
                  <a:pt x="234114" y="464998"/>
                </a:lnTo>
                <a:lnTo>
                  <a:pt x="233322" y="466189"/>
                </a:lnTo>
                <a:lnTo>
                  <a:pt x="232134" y="467381"/>
                </a:lnTo>
                <a:lnTo>
                  <a:pt x="230946" y="468176"/>
                </a:lnTo>
                <a:lnTo>
                  <a:pt x="229759" y="468573"/>
                </a:lnTo>
                <a:lnTo>
                  <a:pt x="228175" y="468176"/>
                </a:lnTo>
                <a:lnTo>
                  <a:pt x="226591" y="467381"/>
                </a:lnTo>
                <a:lnTo>
                  <a:pt x="225403" y="466189"/>
                </a:lnTo>
                <a:lnTo>
                  <a:pt x="224215" y="463806"/>
                </a:lnTo>
                <a:lnTo>
                  <a:pt x="222235" y="459039"/>
                </a:lnTo>
                <a:lnTo>
                  <a:pt x="219860" y="452286"/>
                </a:lnTo>
                <a:lnTo>
                  <a:pt x="218276" y="443547"/>
                </a:lnTo>
                <a:lnTo>
                  <a:pt x="217088" y="434411"/>
                </a:lnTo>
                <a:lnTo>
                  <a:pt x="216296" y="423685"/>
                </a:lnTo>
                <a:lnTo>
                  <a:pt x="215900" y="412563"/>
                </a:lnTo>
                <a:lnTo>
                  <a:pt x="216296" y="401043"/>
                </a:lnTo>
                <a:lnTo>
                  <a:pt x="217088" y="390715"/>
                </a:lnTo>
                <a:lnTo>
                  <a:pt x="218276" y="381181"/>
                </a:lnTo>
                <a:lnTo>
                  <a:pt x="219860" y="372839"/>
                </a:lnTo>
                <a:lnTo>
                  <a:pt x="222235" y="366086"/>
                </a:lnTo>
                <a:lnTo>
                  <a:pt x="224215" y="360922"/>
                </a:lnTo>
                <a:lnTo>
                  <a:pt x="225403" y="358936"/>
                </a:lnTo>
                <a:lnTo>
                  <a:pt x="226591" y="357744"/>
                </a:lnTo>
                <a:lnTo>
                  <a:pt x="228175" y="356950"/>
                </a:lnTo>
                <a:lnTo>
                  <a:pt x="229759" y="356553"/>
                </a:lnTo>
                <a:lnTo>
                  <a:pt x="230551" y="356950"/>
                </a:lnTo>
                <a:lnTo>
                  <a:pt x="231342" y="357347"/>
                </a:lnTo>
                <a:lnTo>
                  <a:pt x="232134" y="342252"/>
                </a:lnTo>
                <a:lnTo>
                  <a:pt x="232530" y="335499"/>
                </a:lnTo>
                <a:lnTo>
                  <a:pt x="233718" y="329541"/>
                </a:lnTo>
                <a:lnTo>
                  <a:pt x="232926" y="321596"/>
                </a:lnTo>
                <a:lnTo>
                  <a:pt x="232926" y="314049"/>
                </a:lnTo>
                <a:lnTo>
                  <a:pt x="232926" y="307296"/>
                </a:lnTo>
                <a:lnTo>
                  <a:pt x="232926" y="300543"/>
                </a:lnTo>
                <a:lnTo>
                  <a:pt x="233718" y="294584"/>
                </a:lnTo>
                <a:lnTo>
                  <a:pt x="234906" y="289023"/>
                </a:lnTo>
                <a:lnTo>
                  <a:pt x="236094" y="283461"/>
                </a:lnTo>
                <a:lnTo>
                  <a:pt x="237282" y="278297"/>
                </a:lnTo>
                <a:lnTo>
                  <a:pt x="238866" y="273531"/>
                </a:lnTo>
                <a:lnTo>
                  <a:pt x="240846" y="269558"/>
                </a:lnTo>
                <a:lnTo>
                  <a:pt x="243617" y="265189"/>
                </a:lnTo>
                <a:lnTo>
                  <a:pt x="245597" y="262011"/>
                </a:lnTo>
                <a:lnTo>
                  <a:pt x="248765" y="258436"/>
                </a:lnTo>
                <a:lnTo>
                  <a:pt x="251537" y="255655"/>
                </a:lnTo>
                <a:lnTo>
                  <a:pt x="255100" y="252477"/>
                </a:lnTo>
                <a:lnTo>
                  <a:pt x="258268" y="250491"/>
                </a:lnTo>
                <a:lnTo>
                  <a:pt x="243221" y="250491"/>
                </a:lnTo>
                <a:lnTo>
                  <a:pt x="231342" y="250888"/>
                </a:lnTo>
                <a:lnTo>
                  <a:pt x="221443" y="251683"/>
                </a:lnTo>
                <a:lnTo>
                  <a:pt x="228175" y="248108"/>
                </a:lnTo>
                <a:lnTo>
                  <a:pt x="235302" y="243341"/>
                </a:lnTo>
                <a:lnTo>
                  <a:pt x="242825" y="238177"/>
                </a:lnTo>
                <a:lnTo>
                  <a:pt x="249953" y="232615"/>
                </a:lnTo>
                <a:lnTo>
                  <a:pt x="263811" y="222287"/>
                </a:lnTo>
                <a:lnTo>
                  <a:pt x="270147" y="217520"/>
                </a:lnTo>
                <a:lnTo>
                  <a:pt x="276086" y="214343"/>
                </a:lnTo>
                <a:lnTo>
                  <a:pt x="291925" y="206398"/>
                </a:lnTo>
                <a:lnTo>
                  <a:pt x="307367" y="199645"/>
                </a:lnTo>
                <a:lnTo>
                  <a:pt x="322810" y="194481"/>
                </a:lnTo>
                <a:lnTo>
                  <a:pt x="337461" y="189714"/>
                </a:lnTo>
                <a:lnTo>
                  <a:pt x="351715" y="186139"/>
                </a:lnTo>
                <a:lnTo>
                  <a:pt x="365574" y="183756"/>
                </a:lnTo>
                <a:lnTo>
                  <a:pt x="379037" y="182167"/>
                </a:lnTo>
                <a:lnTo>
                  <a:pt x="392103" y="180975"/>
                </a:lnTo>
                <a:close/>
                <a:moveTo>
                  <a:pt x="958250" y="0"/>
                </a:moveTo>
                <a:lnTo>
                  <a:pt x="974507" y="0"/>
                </a:lnTo>
                <a:lnTo>
                  <a:pt x="989971" y="397"/>
                </a:lnTo>
                <a:lnTo>
                  <a:pt x="1004642" y="1986"/>
                </a:lnTo>
                <a:lnTo>
                  <a:pt x="1018917" y="4369"/>
                </a:lnTo>
                <a:lnTo>
                  <a:pt x="1032795" y="6752"/>
                </a:lnTo>
                <a:lnTo>
                  <a:pt x="1045880" y="9929"/>
                </a:lnTo>
                <a:lnTo>
                  <a:pt x="1058172" y="13900"/>
                </a:lnTo>
                <a:lnTo>
                  <a:pt x="1070067" y="18269"/>
                </a:lnTo>
                <a:lnTo>
                  <a:pt x="1081170" y="22241"/>
                </a:lnTo>
                <a:lnTo>
                  <a:pt x="1091876" y="27404"/>
                </a:lnTo>
                <a:lnTo>
                  <a:pt x="1101392" y="32170"/>
                </a:lnTo>
                <a:lnTo>
                  <a:pt x="1110908" y="36936"/>
                </a:lnTo>
                <a:lnTo>
                  <a:pt x="1119235" y="42099"/>
                </a:lnTo>
                <a:lnTo>
                  <a:pt x="1127166" y="47262"/>
                </a:lnTo>
                <a:lnTo>
                  <a:pt x="1134303" y="52425"/>
                </a:lnTo>
                <a:lnTo>
                  <a:pt x="1140647" y="56794"/>
                </a:lnTo>
                <a:lnTo>
                  <a:pt x="1151353" y="65531"/>
                </a:lnTo>
                <a:lnTo>
                  <a:pt x="1159283" y="72680"/>
                </a:lnTo>
                <a:lnTo>
                  <a:pt x="1165628" y="78240"/>
                </a:lnTo>
                <a:lnTo>
                  <a:pt x="1163645" y="83006"/>
                </a:lnTo>
                <a:lnTo>
                  <a:pt x="1160473" y="88567"/>
                </a:lnTo>
                <a:lnTo>
                  <a:pt x="1156904" y="94921"/>
                </a:lnTo>
                <a:lnTo>
                  <a:pt x="1151749" y="102467"/>
                </a:lnTo>
                <a:lnTo>
                  <a:pt x="1145802" y="110410"/>
                </a:lnTo>
                <a:lnTo>
                  <a:pt x="1141837" y="114779"/>
                </a:lnTo>
                <a:lnTo>
                  <a:pt x="1138268" y="118354"/>
                </a:lnTo>
                <a:lnTo>
                  <a:pt x="1133906" y="122722"/>
                </a:lnTo>
                <a:lnTo>
                  <a:pt x="1129545" y="126694"/>
                </a:lnTo>
                <a:lnTo>
                  <a:pt x="1124786" y="130268"/>
                </a:lnTo>
                <a:lnTo>
                  <a:pt x="1119632" y="134240"/>
                </a:lnTo>
                <a:lnTo>
                  <a:pt x="1114081" y="137020"/>
                </a:lnTo>
                <a:lnTo>
                  <a:pt x="1108133" y="140197"/>
                </a:lnTo>
                <a:lnTo>
                  <a:pt x="1101789" y="142580"/>
                </a:lnTo>
                <a:lnTo>
                  <a:pt x="1095841" y="144566"/>
                </a:lnTo>
                <a:lnTo>
                  <a:pt x="1089100" y="146552"/>
                </a:lnTo>
                <a:lnTo>
                  <a:pt x="1081170" y="147743"/>
                </a:lnTo>
                <a:lnTo>
                  <a:pt x="1073636" y="148140"/>
                </a:lnTo>
                <a:lnTo>
                  <a:pt x="1066102" y="148140"/>
                </a:lnTo>
                <a:lnTo>
                  <a:pt x="1057775" y="147743"/>
                </a:lnTo>
                <a:lnTo>
                  <a:pt x="1049052" y="145758"/>
                </a:lnTo>
                <a:lnTo>
                  <a:pt x="1039932" y="143772"/>
                </a:lnTo>
                <a:lnTo>
                  <a:pt x="1030812" y="140992"/>
                </a:lnTo>
                <a:lnTo>
                  <a:pt x="1021296" y="136623"/>
                </a:lnTo>
                <a:lnTo>
                  <a:pt x="1010590" y="131857"/>
                </a:lnTo>
                <a:lnTo>
                  <a:pt x="998695" y="126297"/>
                </a:lnTo>
                <a:lnTo>
                  <a:pt x="987196" y="121134"/>
                </a:lnTo>
                <a:lnTo>
                  <a:pt x="1011383" y="133446"/>
                </a:lnTo>
                <a:lnTo>
                  <a:pt x="1035571" y="144566"/>
                </a:lnTo>
                <a:lnTo>
                  <a:pt x="1047070" y="150126"/>
                </a:lnTo>
                <a:lnTo>
                  <a:pt x="1058172" y="155289"/>
                </a:lnTo>
                <a:lnTo>
                  <a:pt x="1069274" y="159261"/>
                </a:lnTo>
                <a:lnTo>
                  <a:pt x="1079980" y="163233"/>
                </a:lnTo>
                <a:lnTo>
                  <a:pt x="1090290" y="166807"/>
                </a:lnTo>
                <a:lnTo>
                  <a:pt x="1099806" y="169190"/>
                </a:lnTo>
                <a:lnTo>
                  <a:pt x="1109322" y="170381"/>
                </a:lnTo>
                <a:lnTo>
                  <a:pt x="1118046" y="171176"/>
                </a:lnTo>
                <a:lnTo>
                  <a:pt x="1122011" y="171176"/>
                </a:lnTo>
                <a:lnTo>
                  <a:pt x="1126373" y="170779"/>
                </a:lnTo>
                <a:lnTo>
                  <a:pt x="1130338" y="169984"/>
                </a:lnTo>
                <a:lnTo>
                  <a:pt x="1133906" y="169190"/>
                </a:lnTo>
                <a:lnTo>
                  <a:pt x="1137475" y="167998"/>
                </a:lnTo>
                <a:lnTo>
                  <a:pt x="1141044" y="166013"/>
                </a:lnTo>
                <a:lnTo>
                  <a:pt x="1144612" y="164027"/>
                </a:lnTo>
                <a:lnTo>
                  <a:pt x="1147388" y="162041"/>
                </a:lnTo>
                <a:lnTo>
                  <a:pt x="1148181" y="170381"/>
                </a:lnTo>
                <a:lnTo>
                  <a:pt x="1148974" y="178325"/>
                </a:lnTo>
                <a:lnTo>
                  <a:pt x="1150163" y="193417"/>
                </a:lnTo>
                <a:lnTo>
                  <a:pt x="1149767" y="208112"/>
                </a:lnTo>
                <a:lnTo>
                  <a:pt x="1148577" y="222012"/>
                </a:lnTo>
                <a:lnTo>
                  <a:pt x="1150163" y="220424"/>
                </a:lnTo>
                <a:lnTo>
                  <a:pt x="1151353" y="219232"/>
                </a:lnTo>
                <a:lnTo>
                  <a:pt x="1152543" y="218835"/>
                </a:lnTo>
                <a:lnTo>
                  <a:pt x="1154129" y="218438"/>
                </a:lnTo>
                <a:lnTo>
                  <a:pt x="1155715" y="218835"/>
                </a:lnTo>
                <a:lnTo>
                  <a:pt x="1157697" y="219629"/>
                </a:lnTo>
                <a:lnTo>
                  <a:pt x="1159283" y="222012"/>
                </a:lnTo>
                <a:lnTo>
                  <a:pt x="1160869" y="223998"/>
                </a:lnTo>
                <a:lnTo>
                  <a:pt x="1162059" y="226778"/>
                </a:lnTo>
                <a:lnTo>
                  <a:pt x="1164041" y="230750"/>
                </a:lnTo>
                <a:lnTo>
                  <a:pt x="1166421" y="239090"/>
                </a:lnTo>
                <a:lnTo>
                  <a:pt x="1168403" y="249813"/>
                </a:lnTo>
                <a:lnTo>
                  <a:pt x="1169989" y="261728"/>
                </a:lnTo>
                <a:lnTo>
                  <a:pt x="1171179" y="275232"/>
                </a:lnTo>
                <a:lnTo>
                  <a:pt x="1171575" y="289529"/>
                </a:lnTo>
                <a:lnTo>
                  <a:pt x="1171179" y="303827"/>
                </a:lnTo>
                <a:lnTo>
                  <a:pt x="1169989" y="316933"/>
                </a:lnTo>
                <a:lnTo>
                  <a:pt x="1168403" y="328848"/>
                </a:lnTo>
                <a:lnTo>
                  <a:pt x="1166421" y="339174"/>
                </a:lnTo>
                <a:lnTo>
                  <a:pt x="1164041" y="347912"/>
                </a:lnTo>
                <a:lnTo>
                  <a:pt x="1162059" y="351486"/>
                </a:lnTo>
                <a:lnTo>
                  <a:pt x="1160869" y="354266"/>
                </a:lnTo>
                <a:lnTo>
                  <a:pt x="1159283" y="357047"/>
                </a:lnTo>
                <a:lnTo>
                  <a:pt x="1157697" y="358635"/>
                </a:lnTo>
                <a:lnTo>
                  <a:pt x="1155715" y="359827"/>
                </a:lnTo>
                <a:lnTo>
                  <a:pt x="1154129" y="360224"/>
                </a:lnTo>
                <a:lnTo>
                  <a:pt x="1152146" y="359827"/>
                </a:lnTo>
                <a:lnTo>
                  <a:pt x="1150560" y="358635"/>
                </a:lnTo>
                <a:lnTo>
                  <a:pt x="1148577" y="356649"/>
                </a:lnTo>
                <a:lnTo>
                  <a:pt x="1146991" y="353869"/>
                </a:lnTo>
                <a:lnTo>
                  <a:pt x="1145405" y="351089"/>
                </a:lnTo>
                <a:lnTo>
                  <a:pt x="1144216" y="346720"/>
                </a:lnTo>
                <a:lnTo>
                  <a:pt x="1141440" y="337586"/>
                </a:lnTo>
                <a:lnTo>
                  <a:pt x="1139854" y="350295"/>
                </a:lnTo>
                <a:lnTo>
                  <a:pt x="1137871" y="361812"/>
                </a:lnTo>
                <a:lnTo>
                  <a:pt x="1135096" y="373727"/>
                </a:lnTo>
                <a:lnTo>
                  <a:pt x="1132320" y="385245"/>
                </a:lnTo>
                <a:lnTo>
                  <a:pt x="1128752" y="395968"/>
                </a:lnTo>
                <a:lnTo>
                  <a:pt x="1125183" y="407089"/>
                </a:lnTo>
                <a:lnTo>
                  <a:pt x="1120821" y="417812"/>
                </a:lnTo>
                <a:lnTo>
                  <a:pt x="1116460" y="427741"/>
                </a:lnTo>
                <a:lnTo>
                  <a:pt x="1111701" y="437273"/>
                </a:lnTo>
                <a:lnTo>
                  <a:pt x="1106547" y="446805"/>
                </a:lnTo>
                <a:lnTo>
                  <a:pt x="1100996" y="455939"/>
                </a:lnTo>
                <a:lnTo>
                  <a:pt x="1095444" y="464280"/>
                </a:lnTo>
                <a:lnTo>
                  <a:pt x="1089497" y="473017"/>
                </a:lnTo>
                <a:lnTo>
                  <a:pt x="1083152" y="480960"/>
                </a:lnTo>
                <a:lnTo>
                  <a:pt x="1076808" y="488506"/>
                </a:lnTo>
                <a:lnTo>
                  <a:pt x="1070464" y="495655"/>
                </a:lnTo>
                <a:lnTo>
                  <a:pt x="1063723" y="502407"/>
                </a:lnTo>
                <a:lnTo>
                  <a:pt x="1056586" y="509159"/>
                </a:lnTo>
                <a:lnTo>
                  <a:pt x="1049845" y="515116"/>
                </a:lnTo>
                <a:lnTo>
                  <a:pt x="1042708" y="520676"/>
                </a:lnTo>
                <a:lnTo>
                  <a:pt x="1035174" y="525442"/>
                </a:lnTo>
                <a:lnTo>
                  <a:pt x="1028037" y="530605"/>
                </a:lnTo>
                <a:lnTo>
                  <a:pt x="1020503" y="534974"/>
                </a:lnTo>
                <a:lnTo>
                  <a:pt x="1012969" y="538549"/>
                </a:lnTo>
                <a:lnTo>
                  <a:pt x="1005832" y="542520"/>
                </a:lnTo>
                <a:lnTo>
                  <a:pt x="998298" y="545300"/>
                </a:lnTo>
                <a:lnTo>
                  <a:pt x="991161" y="548081"/>
                </a:lnTo>
                <a:lnTo>
                  <a:pt x="984024" y="550067"/>
                </a:lnTo>
                <a:lnTo>
                  <a:pt x="976886" y="551655"/>
                </a:lnTo>
                <a:lnTo>
                  <a:pt x="969749" y="553244"/>
                </a:lnTo>
                <a:lnTo>
                  <a:pt x="962612" y="554038"/>
                </a:lnTo>
                <a:lnTo>
                  <a:pt x="955871" y="554038"/>
                </a:lnTo>
                <a:lnTo>
                  <a:pt x="950320" y="553641"/>
                </a:lnTo>
                <a:lnTo>
                  <a:pt x="944372" y="553244"/>
                </a:lnTo>
                <a:lnTo>
                  <a:pt x="938424" y="551655"/>
                </a:lnTo>
                <a:lnTo>
                  <a:pt x="932080" y="549669"/>
                </a:lnTo>
                <a:lnTo>
                  <a:pt x="925736" y="547683"/>
                </a:lnTo>
                <a:lnTo>
                  <a:pt x="919788" y="544903"/>
                </a:lnTo>
                <a:lnTo>
                  <a:pt x="913047" y="541726"/>
                </a:lnTo>
                <a:lnTo>
                  <a:pt x="906307" y="538151"/>
                </a:lnTo>
                <a:lnTo>
                  <a:pt x="898773" y="534180"/>
                </a:lnTo>
                <a:lnTo>
                  <a:pt x="892429" y="529811"/>
                </a:lnTo>
                <a:lnTo>
                  <a:pt x="884895" y="524648"/>
                </a:lnTo>
                <a:lnTo>
                  <a:pt x="877758" y="519882"/>
                </a:lnTo>
                <a:lnTo>
                  <a:pt x="870620" y="513925"/>
                </a:lnTo>
                <a:lnTo>
                  <a:pt x="863880" y="507967"/>
                </a:lnTo>
                <a:lnTo>
                  <a:pt x="856742" y="501613"/>
                </a:lnTo>
                <a:lnTo>
                  <a:pt x="849605" y="494861"/>
                </a:lnTo>
                <a:lnTo>
                  <a:pt x="842864" y="487712"/>
                </a:lnTo>
                <a:lnTo>
                  <a:pt x="836124" y="480166"/>
                </a:lnTo>
                <a:lnTo>
                  <a:pt x="829383" y="472223"/>
                </a:lnTo>
                <a:lnTo>
                  <a:pt x="823039" y="463883"/>
                </a:lnTo>
                <a:lnTo>
                  <a:pt x="816694" y="455542"/>
                </a:lnTo>
                <a:lnTo>
                  <a:pt x="810350" y="446805"/>
                </a:lnTo>
                <a:lnTo>
                  <a:pt x="804799" y="438067"/>
                </a:lnTo>
                <a:lnTo>
                  <a:pt x="798851" y="428535"/>
                </a:lnTo>
                <a:lnTo>
                  <a:pt x="793300" y="419004"/>
                </a:lnTo>
                <a:lnTo>
                  <a:pt x="788145" y="409075"/>
                </a:lnTo>
                <a:lnTo>
                  <a:pt x="782991" y="399146"/>
                </a:lnTo>
                <a:lnTo>
                  <a:pt x="778629" y="388819"/>
                </a:lnTo>
                <a:lnTo>
                  <a:pt x="774267" y="378493"/>
                </a:lnTo>
                <a:lnTo>
                  <a:pt x="770699" y="367770"/>
                </a:lnTo>
                <a:lnTo>
                  <a:pt x="767130" y="357047"/>
                </a:lnTo>
                <a:lnTo>
                  <a:pt x="763958" y="345529"/>
                </a:lnTo>
                <a:lnTo>
                  <a:pt x="761579" y="353075"/>
                </a:lnTo>
                <a:lnTo>
                  <a:pt x="759993" y="355855"/>
                </a:lnTo>
                <a:lnTo>
                  <a:pt x="758803" y="358635"/>
                </a:lnTo>
                <a:lnTo>
                  <a:pt x="757614" y="360621"/>
                </a:lnTo>
                <a:lnTo>
                  <a:pt x="755631" y="362210"/>
                </a:lnTo>
                <a:lnTo>
                  <a:pt x="754045" y="363401"/>
                </a:lnTo>
                <a:lnTo>
                  <a:pt x="752459" y="363798"/>
                </a:lnTo>
                <a:lnTo>
                  <a:pt x="750873" y="363401"/>
                </a:lnTo>
                <a:lnTo>
                  <a:pt x="748890" y="361812"/>
                </a:lnTo>
                <a:lnTo>
                  <a:pt x="747304" y="360224"/>
                </a:lnTo>
                <a:lnTo>
                  <a:pt x="745718" y="357841"/>
                </a:lnTo>
                <a:lnTo>
                  <a:pt x="744528" y="354664"/>
                </a:lnTo>
                <a:lnTo>
                  <a:pt x="742546" y="351486"/>
                </a:lnTo>
                <a:lnTo>
                  <a:pt x="740167" y="342352"/>
                </a:lnTo>
                <a:lnTo>
                  <a:pt x="738184" y="332423"/>
                </a:lnTo>
                <a:lnTo>
                  <a:pt x="736202" y="320111"/>
                </a:lnTo>
                <a:lnTo>
                  <a:pt x="735409" y="307004"/>
                </a:lnTo>
                <a:lnTo>
                  <a:pt x="735012" y="292707"/>
                </a:lnTo>
                <a:lnTo>
                  <a:pt x="735409" y="278409"/>
                </a:lnTo>
                <a:lnTo>
                  <a:pt x="736202" y="264905"/>
                </a:lnTo>
                <a:lnTo>
                  <a:pt x="738184" y="252991"/>
                </a:lnTo>
                <a:lnTo>
                  <a:pt x="740167" y="242665"/>
                </a:lnTo>
                <a:lnTo>
                  <a:pt x="742546" y="233927"/>
                </a:lnTo>
                <a:lnTo>
                  <a:pt x="744528" y="230353"/>
                </a:lnTo>
                <a:lnTo>
                  <a:pt x="745718" y="227175"/>
                </a:lnTo>
                <a:lnTo>
                  <a:pt x="747304" y="224792"/>
                </a:lnTo>
                <a:lnTo>
                  <a:pt x="748890" y="223204"/>
                </a:lnTo>
                <a:lnTo>
                  <a:pt x="750873" y="222409"/>
                </a:lnTo>
                <a:lnTo>
                  <a:pt x="752459" y="222012"/>
                </a:lnTo>
                <a:lnTo>
                  <a:pt x="753648" y="222409"/>
                </a:lnTo>
                <a:lnTo>
                  <a:pt x="754441" y="222807"/>
                </a:lnTo>
                <a:lnTo>
                  <a:pt x="754838" y="213275"/>
                </a:lnTo>
                <a:lnTo>
                  <a:pt x="755631" y="204140"/>
                </a:lnTo>
                <a:lnTo>
                  <a:pt x="756424" y="195800"/>
                </a:lnTo>
                <a:lnTo>
                  <a:pt x="758010" y="187856"/>
                </a:lnTo>
                <a:lnTo>
                  <a:pt x="757217" y="177927"/>
                </a:lnTo>
                <a:lnTo>
                  <a:pt x="756424" y="168793"/>
                </a:lnTo>
                <a:lnTo>
                  <a:pt x="756424" y="160055"/>
                </a:lnTo>
                <a:lnTo>
                  <a:pt x="757217" y="151318"/>
                </a:lnTo>
                <a:lnTo>
                  <a:pt x="758010" y="143772"/>
                </a:lnTo>
                <a:lnTo>
                  <a:pt x="759200" y="136226"/>
                </a:lnTo>
                <a:lnTo>
                  <a:pt x="760389" y="129474"/>
                </a:lnTo>
                <a:lnTo>
                  <a:pt x="762372" y="123119"/>
                </a:lnTo>
                <a:lnTo>
                  <a:pt x="764751" y="117162"/>
                </a:lnTo>
                <a:lnTo>
                  <a:pt x="767130" y="111602"/>
                </a:lnTo>
                <a:lnTo>
                  <a:pt x="769906" y="106836"/>
                </a:lnTo>
                <a:lnTo>
                  <a:pt x="773078" y="102070"/>
                </a:lnTo>
                <a:lnTo>
                  <a:pt x="776646" y="97701"/>
                </a:lnTo>
                <a:lnTo>
                  <a:pt x="780215" y="94127"/>
                </a:lnTo>
                <a:lnTo>
                  <a:pt x="784577" y="90552"/>
                </a:lnTo>
                <a:lnTo>
                  <a:pt x="788542" y="87772"/>
                </a:lnTo>
                <a:lnTo>
                  <a:pt x="769113" y="88169"/>
                </a:lnTo>
                <a:lnTo>
                  <a:pt x="754441" y="88567"/>
                </a:lnTo>
                <a:lnTo>
                  <a:pt x="741753" y="89361"/>
                </a:lnTo>
                <a:lnTo>
                  <a:pt x="746115" y="86978"/>
                </a:lnTo>
                <a:lnTo>
                  <a:pt x="750873" y="84198"/>
                </a:lnTo>
                <a:lnTo>
                  <a:pt x="759993" y="79035"/>
                </a:lnTo>
                <a:lnTo>
                  <a:pt x="768716" y="72283"/>
                </a:lnTo>
                <a:lnTo>
                  <a:pt x="778232" y="65531"/>
                </a:lnTo>
                <a:lnTo>
                  <a:pt x="795283" y="52425"/>
                </a:lnTo>
                <a:lnTo>
                  <a:pt x="803609" y="46468"/>
                </a:lnTo>
                <a:lnTo>
                  <a:pt x="810747" y="42099"/>
                </a:lnTo>
                <a:lnTo>
                  <a:pt x="821453" y="36936"/>
                </a:lnTo>
                <a:lnTo>
                  <a:pt x="830969" y="32567"/>
                </a:lnTo>
                <a:lnTo>
                  <a:pt x="841278" y="27801"/>
                </a:lnTo>
                <a:lnTo>
                  <a:pt x="850795" y="23829"/>
                </a:lnTo>
                <a:lnTo>
                  <a:pt x="860707" y="20255"/>
                </a:lnTo>
                <a:lnTo>
                  <a:pt x="870224" y="16681"/>
                </a:lnTo>
                <a:lnTo>
                  <a:pt x="879740" y="13900"/>
                </a:lnTo>
                <a:lnTo>
                  <a:pt x="888860" y="11518"/>
                </a:lnTo>
                <a:lnTo>
                  <a:pt x="897980" y="8737"/>
                </a:lnTo>
                <a:lnTo>
                  <a:pt x="907100" y="6752"/>
                </a:lnTo>
                <a:lnTo>
                  <a:pt x="915823" y="5163"/>
                </a:lnTo>
                <a:lnTo>
                  <a:pt x="924546" y="3177"/>
                </a:lnTo>
                <a:lnTo>
                  <a:pt x="941993" y="1191"/>
                </a:lnTo>
                <a:lnTo>
                  <a:pt x="958250" y="0"/>
                </a:lnTo>
                <a:close/>
              </a:path>
            </a:pathLst>
          </a:custGeom>
          <a:solidFill>
            <a:srgbClr val="1755AB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标题 1"/>
          <p:cNvSpPr>
            <a:spLocks noGrp="1"/>
          </p:cNvSpPr>
          <p:nvPr>
            <p:ph type="title"/>
          </p:nvPr>
        </p:nvSpPr>
        <p:spPr>
          <a:xfrm>
            <a:off x="1527175" y="425450"/>
            <a:ext cx="10515600" cy="1325563"/>
          </a:xfrm>
        </p:spPr>
        <p:txBody>
          <a:bodyPr/>
          <a:lstStyle/>
          <a:p>
            <a:r>
              <a:rPr lang="zh-CN" altLang="zh-CN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选择题</a:t>
            </a:r>
            <a:r>
              <a:rPr lang="zh-CN" altLang="en-US" b="1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通史体例</a:t>
            </a:r>
            <a:endParaRPr lang="zh-CN" altLang="en-US">
              <a:cs typeface="Times New Roman" panose="02020603050405020304" pitchFamily="18" charset="0"/>
            </a:endParaRPr>
          </a:p>
        </p:txBody>
      </p:sp>
      <p:sp>
        <p:nvSpPr>
          <p:cNvPr id="41987" name="Rectangle 1"/>
          <p:cNvSpPr>
            <a:spLocks noChangeArrowheads="1"/>
          </p:cNvSpPr>
          <p:nvPr/>
        </p:nvSpPr>
        <p:spPr bwMode="auto">
          <a:xfrm>
            <a:off x="1855788" y="1673225"/>
            <a:ext cx="12192000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9pPr>
          </a:lstStyle>
          <a:p>
            <a:pPr eaLnBrk="0" hangingPunct="0"/>
            <a:r>
              <a:rPr lang="zh-CN" altLang="zh-CN" sz="32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先秦</a:t>
            </a:r>
            <a:r>
              <a:rPr lang="zh-CN" altLang="en-US" sz="32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      </a:t>
            </a:r>
            <a:r>
              <a:rPr lang="en-US" altLang="zh-CN" sz="32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9               </a:t>
            </a:r>
            <a:r>
              <a:rPr lang="zh-CN" altLang="en-US" sz="32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（</a:t>
            </a:r>
            <a:r>
              <a:rPr lang="en-US" altLang="zh-CN" sz="32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09</a:t>
            </a:r>
            <a:r>
              <a:rPr lang="zh-CN" altLang="en-US" sz="32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）</a:t>
            </a:r>
            <a:endParaRPr lang="zh-CN" altLang="en-US" sz="3600" b="1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  <a:sym typeface="+mn-ea"/>
            </a:endParaRPr>
          </a:p>
          <a:p>
            <a:pPr eaLnBrk="0" hangingPunct="0"/>
            <a:r>
              <a:rPr lang="zh-CN" altLang="en-US" sz="32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秦汉       </a:t>
            </a:r>
            <a:r>
              <a:rPr lang="en-US" altLang="zh-CN" sz="32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</a:t>
            </a:r>
            <a:r>
              <a:rPr lang="zh-CN" altLang="en-US" sz="32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秦</a:t>
            </a:r>
            <a:r>
              <a:rPr lang="en-US" altLang="zh-CN" sz="32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12</a:t>
            </a:r>
            <a:r>
              <a:rPr lang="zh-CN" altLang="en-US" sz="3200" b="1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汉</a:t>
            </a:r>
            <a:r>
              <a:rPr lang="zh-CN" altLang="en-US" sz="32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   （</a:t>
            </a:r>
            <a:r>
              <a:rPr lang="en-US" altLang="zh-CN" sz="32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13</a:t>
            </a:r>
            <a:r>
              <a:rPr lang="zh-CN" altLang="en-US" sz="32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）</a:t>
            </a:r>
          </a:p>
          <a:p>
            <a:pPr eaLnBrk="0" hangingPunct="0"/>
            <a:r>
              <a:rPr lang="zh-CN" altLang="en-US" sz="32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南北朝    </a:t>
            </a:r>
            <a:r>
              <a:rPr lang="en-US" altLang="zh-CN" sz="36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</a:t>
            </a:r>
          </a:p>
          <a:p>
            <a:pPr eaLnBrk="0" hangingPunct="0"/>
            <a:r>
              <a:rPr lang="zh-CN" altLang="en-US" sz="3200" b="1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唐           </a:t>
            </a:r>
            <a:r>
              <a:rPr lang="en-US" altLang="zh-CN" sz="3200" b="1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5           </a:t>
            </a:r>
          </a:p>
          <a:p>
            <a:pPr eaLnBrk="0" hangingPunct="0"/>
            <a:r>
              <a:rPr lang="zh-CN" altLang="en-US" sz="3200" b="1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宋           </a:t>
            </a:r>
            <a:r>
              <a:rPr lang="en-US" altLang="zh-CN" sz="3200" b="1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8</a:t>
            </a:r>
          </a:p>
          <a:p>
            <a:pPr eaLnBrk="0" hangingPunct="0"/>
            <a:r>
              <a:rPr lang="zh-CN" altLang="en-US" sz="3200" b="1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明           </a:t>
            </a:r>
            <a:r>
              <a:rPr lang="en-US" altLang="zh-CN" sz="3200" b="1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10</a:t>
            </a:r>
          </a:p>
          <a:p>
            <a:pPr eaLnBrk="0" hangingPunct="0"/>
            <a:r>
              <a:rPr lang="zh-CN" altLang="en-US" sz="3200" b="1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清   </a:t>
            </a:r>
            <a:r>
              <a:rPr lang="zh-CN" altLang="en-US" sz="32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       </a:t>
            </a:r>
            <a:r>
              <a:rPr lang="en-US" altLang="zh-CN" sz="32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41988" name="文本框 14"/>
          <p:cNvSpPr txBox="1">
            <a:spLocks noChangeArrowheads="1"/>
          </p:cNvSpPr>
          <p:nvPr/>
        </p:nvSpPr>
        <p:spPr bwMode="auto">
          <a:xfrm>
            <a:off x="5629275" y="3279775"/>
            <a:ext cx="18827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9pPr>
          </a:lstStyle>
          <a:p>
            <a:pPr eaLnBrk="0" hangingPunct="0"/>
            <a:r>
              <a:rPr lang="zh-CN" altLang="en-US" sz="32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（</a:t>
            </a:r>
            <a:r>
              <a:rPr lang="en-US" altLang="zh-CN" sz="32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13</a:t>
            </a:r>
            <a:r>
              <a:rPr lang="zh-CN" altLang="en-US" sz="32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）</a:t>
            </a:r>
          </a:p>
        </p:txBody>
      </p:sp>
      <p:sp>
        <p:nvSpPr>
          <p:cNvPr id="41989" name="文本框 15"/>
          <p:cNvSpPr txBox="1">
            <a:spLocks noChangeArrowheads="1"/>
          </p:cNvSpPr>
          <p:nvPr/>
        </p:nvSpPr>
        <p:spPr bwMode="auto">
          <a:xfrm>
            <a:off x="5630863" y="4432300"/>
            <a:ext cx="1941512" cy="58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9pPr>
          </a:lstStyle>
          <a:p>
            <a:pPr eaLnBrk="0" hangingPunct="0"/>
            <a:r>
              <a:rPr lang="zh-CN" altLang="en-US" sz="32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（</a:t>
            </a:r>
            <a:r>
              <a:rPr lang="en-US" altLang="zh-CN" sz="32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13</a:t>
            </a:r>
            <a:r>
              <a:rPr lang="zh-CN" altLang="en-US" sz="32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）</a:t>
            </a:r>
          </a:p>
        </p:txBody>
      </p:sp>
      <p:sp>
        <p:nvSpPr>
          <p:cNvPr id="8" name="KSO_Shape"/>
          <p:cNvSpPr/>
          <p:nvPr/>
        </p:nvSpPr>
        <p:spPr bwMode="auto">
          <a:xfrm>
            <a:off x="8059738" y="2465388"/>
            <a:ext cx="1933575" cy="2212975"/>
          </a:xfrm>
          <a:custGeom>
            <a:avLst/>
            <a:gdLst>
              <a:gd name="T0" fmla="*/ 999865 w 1909763"/>
              <a:gd name="T1" fmla="*/ 1903618 h 2187575"/>
              <a:gd name="T2" fmla="*/ 897202 w 1909763"/>
              <a:gd name="T3" fmla="*/ 1854541 h 2187575"/>
              <a:gd name="T4" fmla="*/ 716440 w 1909763"/>
              <a:gd name="T5" fmla="*/ 1869057 h 2187575"/>
              <a:gd name="T6" fmla="*/ 589485 w 1909763"/>
              <a:gd name="T7" fmla="*/ 1888411 h 2187575"/>
              <a:gd name="T8" fmla="*/ 1505697 w 1909763"/>
              <a:gd name="T9" fmla="*/ 1655471 h 2187575"/>
              <a:gd name="T10" fmla="*/ 1402952 w 1909763"/>
              <a:gd name="T11" fmla="*/ 1639573 h 2187575"/>
              <a:gd name="T12" fmla="*/ 1242644 w 1909763"/>
              <a:gd name="T13" fmla="*/ 1639918 h 2187575"/>
              <a:gd name="T14" fmla="*/ 1139210 w 1909763"/>
              <a:gd name="T15" fmla="*/ 1657199 h 2187575"/>
              <a:gd name="T16" fmla="*/ 515499 w 1909763"/>
              <a:gd name="T17" fmla="*/ 1651324 h 2187575"/>
              <a:gd name="T18" fmla="*/ 413726 w 1909763"/>
              <a:gd name="T19" fmla="*/ 1637845 h 2187575"/>
              <a:gd name="T20" fmla="*/ 266853 w 1909763"/>
              <a:gd name="T21" fmla="*/ 1638881 h 2187575"/>
              <a:gd name="T22" fmla="*/ 152508 w 1909763"/>
              <a:gd name="T23" fmla="*/ 1660655 h 2187575"/>
              <a:gd name="T24" fmla="*/ 1601723 w 1909763"/>
              <a:gd name="T25" fmla="*/ 1180293 h 2187575"/>
              <a:gd name="T26" fmla="*/ 1561097 w 1909763"/>
              <a:gd name="T27" fmla="*/ 1156565 h 2187575"/>
              <a:gd name="T28" fmla="*/ 1556930 w 1909763"/>
              <a:gd name="T29" fmla="*/ 1130430 h 2187575"/>
              <a:gd name="T30" fmla="*/ 100471 w 1909763"/>
              <a:gd name="T31" fmla="*/ 1163993 h 2187575"/>
              <a:gd name="T32" fmla="*/ 65322 w 1909763"/>
              <a:gd name="T33" fmla="*/ 1187495 h 2187575"/>
              <a:gd name="T34" fmla="*/ 828565 w 1909763"/>
              <a:gd name="T35" fmla="*/ 832666 h 2187575"/>
              <a:gd name="T36" fmla="*/ 1118067 w 1909763"/>
              <a:gd name="T37" fmla="*/ 718585 h 2187575"/>
              <a:gd name="T38" fmla="*/ 353456 w 1909763"/>
              <a:gd name="T39" fmla="*/ 650399 h 2187575"/>
              <a:gd name="T40" fmla="*/ 486477 w 1909763"/>
              <a:gd name="T41" fmla="*/ 1070518 h 2187575"/>
              <a:gd name="T42" fmla="*/ 276062 w 1909763"/>
              <a:gd name="T43" fmla="*/ 1558701 h 2187575"/>
              <a:gd name="T44" fmla="*/ 98470 w 1909763"/>
              <a:gd name="T45" fmla="*/ 718807 h 2187575"/>
              <a:gd name="T46" fmla="*/ 2764 w 1909763"/>
              <a:gd name="T47" fmla="*/ 772703 h 2187575"/>
              <a:gd name="T48" fmla="*/ 132330 w 1909763"/>
              <a:gd name="T49" fmla="*/ 556079 h 2187575"/>
              <a:gd name="T50" fmla="*/ 1655748 w 1909763"/>
              <a:gd name="T51" fmla="*/ 621781 h 2187575"/>
              <a:gd name="T52" fmla="*/ 1559979 w 1909763"/>
              <a:gd name="T53" fmla="*/ 858258 h 2187575"/>
              <a:gd name="T54" fmla="*/ 1490485 w 1909763"/>
              <a:gd name="T55" fmla="*/ 1169066 h 2187575"/>
              <a:gd name="T56" fmla="*/ 1148548 w 1909763"/>
              <a:gd name="T57" fmla="*/ 1134839 h 2187575"/>
              <a:gd name="T58" fmla="*/ 1191420 w 1909763"/>
              <a:gd name="T59" fmla="*/ 1036999 h 2187575"/>
              <a:gd name="T60" fmla="*/ 1418917 w 1909763"/>
              <a:gd name="T61" fmla="*/ 554711 h 2187575"/>
              <a:gd name="T62" fmla="*/ 1218026 w 1909763"/>
              <a:gd name="T63" fmla="*/ 566823 h 2187575"/>
              <a:gd name="T64" fmla="*/ 1169257 w 1909763"/>
              <a:gd name="T65" fmla="*/ 950549 h 2187575"/>
              <a:gd name="T66" fmla="*/ 597517 w 1909763"/>
              <a:gd name="T67" fmla="*/ 1259949 h 2187575"/>
              <a:gd name="T68" fmla="*/ 420081 w 1909763"/>
              <a:gd name="T69" fmla="*/ 800862 h 2187575"/>
              <a:gd name="T70" fmla="*/ 491332 w 1909763"/>
              <a:gd name="T71" fmla="*/ 531563 h 2187575"/>
              <a:gd name="T72" fmla="*/ 961037 w 1909763"/>
              <a:gd name="T73" fmla="*/ 481436 h 2187575"/>
              <a:gd name="T74" fmla="*/ 1469371 w 1909763"/>
              <a:gd name="T75" fmla="*/ 222977 h 2187575"/>
              <a:gd name="T76" fmla="*/ 1423281 w 1909763"/>
              <a:gd name="T77" fmla="*/ 272444 h 2187575"/>
              <a:gd name="T78" fmla="*/ 1479766 w 1909763"/>
              <a:gd name="T79" fmla="*/ 356849 h 2187575"/>
              <a:gd name="T80" fmla="*/ 1434717 w 1909763"/>
              <a:gd name="T81" fmla="*/ 465469 h 2187575"/>
              <a:gd name="T82" fmla="*/ 1309964 w 1909763"/>
              <a:gd name="T83" fmla="*/ 535000 h 2187575"/>
              <a:gd name="T84" fmla="*/ 1191103 w 1909763"/>
              <a:gd name="T85" fmla="*/ 407700 h 2187575"/>
              <a:gd name="T86" fmla="*/ 1193529 w 1909763"/>
              <a:gd name="T87" fmla="*/ 286973 h 2187575"/>
              <a:gd name="T88" fmla="*/ 1244470 w 1909763"/>
              <a:gd name="T89" fmla="*/ 179737 h 2187575"/>
              <a:gd name="T90" fmla="*/ 482666 w 1909763"/>
              <a:gd name="T91" fmla="*/ 214675 h 2187575"/>
              <a:gd name="T92" fmla="*/ 418161 w 1909763"/>
              <a:gd name="T93" fmla="*/ 267255 h 2187575"/>
              <a:gd name="T94" fmla="*/ 487495 w 1909763"/>
              <a:gd name="T95" fmla="*/ 337824 h 2187575"/>
              <a:gd name="T96" fmla="*/ 450241 w 1909763"/>
              <a:gd name="T97" fmla="*/ 452324 h 2187575"/>
              <a:gd name="T98" fmla="*/ 327785 w 1909763"/>
              <a:gd name="T99" fmla="*/ 537767 h 2187575"/>
              <a:gd name="T100" fmla="*/ 203260 w 1909763"/>
              <a:gd name="T101" fmla="*/ 405970 h 2187575"/>
              <a:gd name="T102" fmla="*/ 202570 w 1909763"/>
              <a:gd name="T103" fmla="*/ 292162 h 2187575"/>
              <a:gd name="T104" fmla="*/ 240514 w 1909763"/>
              <a:gd name="T105" fmla="*/ 186656 h 2187575"/>
              <a:gd name="T106" fmla="*/ 1009915 w 1909763"/>
              <a:gd name="T107" fmla="*/ 63292 h 2187575"/>
              <a:gd name="T108" fmla="*/ 870018 w 1909763"/>
              <a:gd name="T109" fmla="*/ 109983 h 2187575"/>
              <a:gd name="T110" fmla="*/ 1004044 w 1909763"/>
              <a:gd name="T111" fmla="*/ 190567 h 2187575"/>
              <a:gd name="T112" fmla="*/ 999207 w 1909763"/>
              <a:gd name="T113" fmla="*/ 308159 h 2187575"/>
              <a:gd name="T114" fmla="*/ 882453 w 1909763"/>
              <a:gd name="T115" fmla="*/ 468983 h 2187575"/>
              <a:gd name="T116" fmla="*/ 722521 w 1909763"/>
              <a:gd name="T117" fmla="*/ 411225 h 2187575"/>
              <a:gd name="T118" fmla="*/ 644800 w 1909763"/>
              <a:gd name="T119" fmla="*/ 298129 h 2187575"/>
              <a:gd name="T120" fmla="*/ 661381 w 1909763"/>
              <a:gd name="T121" fmla="*/ 118629 h 2187575"/>
              <a:gd name="T122" fmla="*/ 758100 w 1909763"/>
              <a:gd name="T123" fmla="*/ 14526 h 2187575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1909763" h="2187575">
                <a:moveTo>
                  <a:pt x="1028700" y="2105025"/>
                </a:moveTo>
                <a:lnTo>
                  <a:pt x="1141354" y="2105025"/>
                </a:lnTo>
                <a:lnTo>
                  <a:pt x="1146547" y="2108200"/>
                </a:lnTo>
                <a:lnTo>
                  <a:pt x="1159730" y="2117328"/>
                </a:lnTo>
                <a:lnTo>
                  <a:pt x="1167720" y="2122488"/>
                </a:lnTo>
                <a:lnTo>
                  <a:pt x="1176508" y="2129235"/>
                </a:lnTo>
                <a:lnTo>
                  <a:pt x="1185297" y="2136378"/>
                </a:lnTo>
                <a:lnTo>
                  <a:pt x="1193287" y="2143522"/>
                </a:lnTo>
                <a:lnTo>
                  <a:pt x="1200477" y="2151063"/>
                </a:lnTo>
                <a:lnTo>
                  <a:pt x="1203673" y="2154635"/>
                </a:lnTo>
                <a:lnTo>
                  <a:pt x="1206070" y="2158603"/>
                </a:lnTo>
                <a:lnTo>
                  <a:pt x="1208067" y="2161778"/>
                </a:lnTo>
                <a:lnTo>
                  <a:pt x="1209665" y="2165350"/>
                </a:lnTo>
                <a:lnTo>
                  <a:pt x="1210864" y="2168525"/>
                </a:lnTo>
                <a:lnTo>
                  <a:pt x="1211263" y="2171700"/>
                </a:lnTo>
                <a:lnTo>
                  <a:pt x="1210864" y="2174478"/>
                </a:lnTo>
                <a:lnTo>
                  <a:pt x="1209266" y="2176860"/>
                </a:lnTo>
                <a:lnTo>
                  <a:pt x="1207268" y="2179638"/>
                </a:lnTo>
                <a:lnTo>
                  <a:pt x="1204472" y="2181622"/>
                </a:lnTo>
                <a:lnTo>
                  <a:pt x="1200078" y="2183210"/>
                </a:lnTo>
                <a:lnTo>
                  <a:pt x="1195284" y="2185194"/>
                </a:lnTo>
                <a:lnTo>
                  <a:pt x="1188892" y="2186385"/>
                </a:lnTo>
                <a:lnTo>
                  <a:pt x="1181702" y="2187178"/>
                </a:lnTo>
                <a:lnTo>
                  <a:pt x="1172913" y="2187575"/>
                </a:lnTo>
                <a:lnTo>
                  <a:pt x="1164124" y="2187575"/>
                </a:lnTo>
                <a:lnTo>
                  <a:pt x="1156135" y="2186781"/>
                </a:lnTo>
                <a:lnTo>
                  <a:pt x="1147746" y="2185988"/>
                </a:lnTo>
                <a:lnTo>
                  <a:pt x="1140555" y="2184797"/>
                </a:lnTo>
                <a:lnTo>
                  <a:pt x="1133364" y="2182813"/>
                </a:lnTo>
                <a:lnTo>
                  <a:pt x="1126174" y="2180828"/>
                </a:lnTo>
                <a:lnTo>
                  <a:pt x="1119782" y="2178447"/>
                </a:lnTo>
                <a:lnTo>
                  <a:pt x="1113390" y="2175272"/>
                </a:lnTo>
                <a:lnTo>
                  <a:pt x="1106999" y="2172494"/>
                </a:lnTo>
                <a:lnTo>
                  <a:pt x="1101006" y="2169319"/>
                </a:lnTo>
                <a:lnTo>
                  <a:pt x="1095414" y="2166144"/>
                </a:lnTo>
                <a:lnTo>
                  <a:pt x="1084228" y="2159000"/>
                </a:lnTo>
                <a:lnTo>
                  <a:pt x="1073043" y="2151063"/>
                </a:lnTo>
                <a:lnTo>
                  <a:pt x="1068648" y="2147888"/>
                </a:lnTo>
                <a:lnTo>
                  <a:pt x="1065053" y="2146697"/>
                </a:lnTo>
                <a:lnTo>
                  <a:pt x="1064254" y="2146300"/>
                </a:lnTo>
                <a:lnTo>
                  <a:pt x="1063056" y="2146300"/>
                </a:lnTo>
                <a:lnTo>
                  <a:pt x="1062656" y="2146697"/>
                </a:lnTo>
                <a:lnTo>
                  <a:pt x="1061857" y="2147491"/>
                </a:lnTo>
                <a:lnTo>
                  <a:pt x="1061458" y="2148681"/>
                </a:lnTo>
                <a:lnTo>
                  <a:pt x="1060659" y="2149872"/>
                </a:lnTo>
                <a:lnTo>
                  <a:pt x="1059460" y="2151460"/>
                </a:lnTo>
                <a:lnTo>
                  <a:pt x="1059061" y="2151856"/>
                </a:lnTo>
                <a:lnTo>
                  <a:pt x="1058262" y="2151856"/>
                </a:lnTo>
                <a:lnTo>
                  <a:pt x="1045079" y="2151460"/>
                </a:lnTo>
                <a:lnTo>
                  <a:pt x="1038288" y="2150269"/>
                </a:lnTo>
                <a:lnTo>
                  <a:pt x="1035491" y="2149872"/>
                </a:lnTo>
                <a:lnTo>
                  <a:pt x="1033894" y="2149078"/>
                </a:lnTo>
                <a:lnTo>
                  <a:pt x="1031097" y="2138760"/>
                </a:lnTo>
                <a:lnTo>
                  <a:pt x="1029899" y="2129631"/>
                </a:lnTo>
                <a:lnTo>
                  <a:pt x="1029100" y="2122488"/>
                </a:lnTo>
                <a:lnTo>
                  <a:pt x="1029100" y="2117328"/>
                </a:lnTo>
                <a:lnTo>
                  <a:pt x="1029499" y="2112963"/>
                </a:lnTo>
                <a:lnTo>
                  <a:pt x="1029499" y="2110581"/>
                </a:lnTo>
                <a:lnTo>
                  <a:pt x="1030298" y="2108200"/>
                </a:lnTo>
                <a:lnTo>
                  <a:pt x="1028700" y="2105025"/>
                </a:lnTo>
                <a:close/>
                <a:moveTo>
                  <a:pt x="744784" y="2105025"/>
                </a:moveTo>
                <a:lnTo>
                  <a:pt x="857250" y="2105025"/>
                </a:lnTo>
                <a:lnTo>
                  <a:pt x="855270" y="2108200"/>
                </a:lnTo>
                <a:lnTo>
                  <a:pt x="855666" y="2110581"/>
                </a:lnTo>
                <a:lnTo>
                  <a:pt x="856062" y="2112963"/>
                </a:lnTo>
                <a:lnTo>
                  <a:pt x="856062" y="2117328"/>
                </a:lnTo>
                <a:lnTo>
                  <a:pt x="856062" y="2122488"/>
                </a:lnTo>
                <a:lnTo>
                  <a:pt x="855270" y="2129631"/>
                </a:lnTo>
                <a:lnTo>
                  <a:pt x="854082" y="2138760"/>
                </a:lnTo>
                <a:lnTo>
                  <a:pt x="852102" y="2149078"/>
                </a:lnTo>
                <a:lnTo>
                  <a:pt x="849726" y="2149872"/>
                </a:lnTo>
                <a:lnTo>
                  <a:pt x="847350" y="2150269"/>
                </a:lnTo>
                <a:lnTo>
                  <a:pt x="840222" y="2151460"/>
                </a:lnTo>
                <a:lnTo>
                  <a:pt x="827550" y="2151856"/>
                </a:lnTo>
                <a:lnTo>
                  <a:pt x="826758" y="2151856"/>
                </a:lnTo>
                <a:lnTo>
                  <a:pt x="826362" y="2151460"/>
                </a:lnTo>
                <a:lnTo>
                  <a:pt x="825174" y="2149872"/>
                </a:lnTo>
                <a:lnTo>
                  <a:pt x="824778" y="2148681"/>
                </a:lnTo>
                <a:lnTo>
                  <a:pt x="823986" y="2147491"/>
                </a:lnTo>
                <a:lnTo>
                  <a:pt x="823590" y="2146697"/>
                </a:lnTo>
                <a:lnTo>
                  <a:pt x="822402" y="2146300"/>
                </a:lnTo>
                <a:lnTo>
                  <a:pt x="821610" y="2146300"/>
                </a:lnTo>
                <a:lnTo>
                  <a:pt x="820422" y="2146697"/>
                </a:lnTo>
                <a:lnTo>
                  <a:pt x="817254" y="2147888"/>
                </a:lnTo>
                <a:lnTo>
                  <a:pt x="812502" y="2151063"/>
                </a:lnTo>
                <a:lnTo>
                  <a:pt x="801809" y="2159000"/>
                </a:lnTo>
                <a:lnTo>
                  <a:pt x="790721" y="2166144"/>
                </a:lnTo>
                <a:lnTo>
                  <a:pt x="784781" y="2169319"/>
                </a:lnTo>
                <a:lnTo>
                  <a:pt x="778841" y="2172494"/>
                </a:lnTo>
                <a:lnTo>
                  <a:pt x="772901" y="2175272"/>
                </a:lnTo>
                <a:lnTo>
                  <a:pt x="766565" y="2178447"/>
                </a:lnTo>
                <a:lnTo>
                  <a:pt x="759833" y="2180828"/>
                </a:lnTo>
                <a:lnTo>
                  <a:pt x="753100" y="2182813"/>
                </a:lnTo>
                <a:lnTo>
                  <a:pt x="745972" y="2184797"/>
                </a:lnTo>
                <a:lnTo>
                  <a:pt x="738448" y="2185988"/>
                </a:lnTo>
                <a:lnTo>
                  <a:pt x="730924" y="2186781"/>
                </a:lnTo>
                <a:lnTo>
                  <a:pt x="722608" y="2187575"/>
                </a:lnTo>
                <a:lnTo>
                  <a:pt x="713896" y="2187575"/>
                </a:lnTo>
                <a:lnTo>
                  <a:pt x="704788" y="2187178"/>
                </a:lnTo>
                <a:lnTo>
                  <a:pt x="697659" y="2186385"/>
                </a:lnTo>
                <a:lnTo>
                  <a:pt x="691719" y="2185194"/>
                </a:lnTo>
                <a:lnTo>
                  <a:pt x="686571" y="2183210"/>
                </a:lnTo>
                <a:lnTo>
                  <a:pt x="683007" y="2181622"/>
                </a:lnTo>
                <a:lnTo>
                  <a:pt x="679839" y="2179638"/>
                </a:lnTo>
                <a:lnTo>
                  <a:pt x="677859" y="2176860"/>
                </a:lnTo>
                <a:lnTo>
                  <a:pt x="676671" y="2174478"/>
                </a:lnTo>
                <a:lnTo>
                  <a:pt x="676275" y="2171700"/>
                </a:lnTo>
                <a:lnTo>
                  <a:pt x="676671" y="2168525"/>
                </a:lnTo>
                <a:lnTo>
                  <a:pt x="677463" y="2165350"/>
                </a:lnTo>
                <a:lnTo>
                  <a:pt x="679047" y="2161778"/>
                </a:lnTo>
                <a:lnTo>
                  <a:pt x="681423" y="2158603"/>
                </a:lnTo>
                <a:lnTo>
                  <a:pt x="683799" y="2154635"/>
                </a:lnTo>
                <a:lnTo>
                  <a:pt x="686571" y="2151063"/>
                </a:lnTo>
                <a:lnTo>
                  <a:pt x="693699" y="2143522"/>
                </a:lnTo>
                <a:lnTo>
                  <a:pt x="702016" y="2136378"/>
                </a:lnTo>
                <a:lnTo>
                  <a:pt x="710332" y="2129235"/>
                </a:lnTo>
                <a:lnTo>
                  <a:pt x="718648" y="2122488"/>
                </a:lnTo>
                <a:lnTo>
                  <a:pt x="726964" y="2117328"/>
                </a:lnTo>
                <a:lnTo>
                  <a:pt x="739636" y="2108200"/>
                </a:lnTo>
                <a:lnTo>
                  <a:pt x="744784" y="2105025"/>
                </a:lnTo>
                <a:close/>
                <a:moveTo>
                  <a:pt x="1585912" y="1846263"/>
                </a:moveTo>
                <a:lnTo>
                  <a:pt x="1674566" y="1846263"/>
                </a:lnTo>
                <a:lnTo>
                  <a:pt x="1678524" y="1848644"/>
                </a:lnTo>
                <a:lnTo>
                  <a:pt x="1688418" y="1855391"/>
                </a:lnTo>
                <a:lnTo>
                  <a:pt x="1695146" y="1860154"/>
                </a:lnTo>
                <a:lnTo>
                  <a:pt x="1701875" y="1864916"/>
                </a:lnTo>
                <a:lnTo>
                  <a:pt x="1708603" y="1870870"/>
                </a:lnTo>
                <a:lnTo>
                  <a:pt x="1714935" y="1876426"/>
                </a:lnTo>
                <a:lnTo>
                  <a:pt x="1720476" y="1882379"/>
                </a:lnTo>
                <a:lnTo>
                  <a:pt x="1725225" y="1888332"/>
                </a:lnTo>
                <a:lnTo>
                  <a:pt x="1726808" y="1890713"/>
                </a:lnTo>
                <a:lnTo>
                  <a:pt x="1727996" y="1893888"/>
                </a:lnTo>
                <a:lnTo>
                  <a:pt x="1728391" y="1896270"/>
                </a:lnTo>
                <a:lnTo>
                  <a:pt x="1728787" y="1898651"/>
                </a:lnTo>
                <a:lnTo>
                  <a:pt x="1728391" y="1901032"/>
                </a:lnTo>
                <a:lnTo>
                  <a:pt x="1727600" y="1903017"/>
                </a:lnTo>
                <a:lnTo>
                  <a:pt x="1726017" y="1905001"/>
                </a:lnTo>
                <a:lnTo>
                  <a:pt x="1723246" y="1906985"/>
                </a:lnTo>
                <a:lnTo>
                  <a:pt x="1720476" y="1908176"/>
                </a:lnTo>
                <a:lnTo>
                  <a:pt x="1716518" y="1909367"/>
                </a:lnTo>
                <a:lnTo>
                  <a:pt x="1711769" y="1910160"/>
                </a:lnTo>
                <a:lnTo>
                  <a:pt x="1706228" y="1910954"/>
                </a:lnTo>
                <a:lnTo>
                  <a:pt x="1699104" y="1911351"/>
                </a:lnTo>
                <a:lnTo>
                  <a:pt x="1692376" y="1910954"/>
                </a:lnTo>
                <a:lnTo>
                  <a:pt x="1685648" y="1910557"/>
                </a:lnTo>
                <a:lnTo>
                  <a:pt x="1679711" y="1910160"/>
                </a:lnTo>
                <a:lnTo>
                  <a:pt x="1673774" y="1908970"/>
                </a:lnTo>
                <a:lnTo>
                  <a:pt x="1667838" y="1907779"/>
                </a:lnTo>
                <a:lnTo>
                  <a:pt x="1662297" y="1905795"/>
                </a:lnTo>
                <a:lnTo>
                  <a:pt x="1657548" y="1903810"/>
                </a:lnTo>
                <a:lnTo>
                  <a:pt x="1652403" y="1901826"/>
                </a:lnTo>
                <a:lnTo>
                  <a:pt x="1647653" y="1899445"/>
                </a:lnTo>
                <a:lnTo>
                  <a:pt x="1638550" y="1894285"/>
                </a:lnTo>
                <a:lnTo>
                  <a:pt x="1629448" y="1888729"/>
                </a:lnTo>
                <a:lnTo>
                  <a:pt x="1620741" y="1882379"/>
                </a:lnTo>
                <a:lnTo>
                  <a:pt x="1617179" y="1879998"/>
                </a:lnTo>
                <a:lnTo>
                  <a:pt x="1614408" y="1878807"/>
                </a:lnTo>
                <a:lnTo>
                  <a:pt x="1612825" y="1878807"/>
                </a:lnTo>
                <a:lnTo>
                  <a:pt x="1612033" y="1879204"/>
                </a:lnTo>
                <a:lnTo>
                  <a:pt x="1611638" y="1880792"/>
                </a:lnTo>
                <a:lnTo>
                  <a:pt x="1610846" y="1881982"/>
                </a:lnTo>
                <a:lnTo>
                  <a:pt x="1610450" y="1882776"/>
                </a:lnTo>
                <a:lnTo>
                  <a:pt x="1608867" y="1883173"/>
                </a:lnTo>
                <a:lnTo>
                  <a:pt x="1598973" y="1882776"/>
                </a:lnTo>
                <a:lnTo>
                  <a:pt x="1593432" y="1881982"/>
                </a:lnTo>
                <a:lnTo>
                  <a:pt x="1591453" y="1881585"/>
                </a:lnTo>
                <a:lnTo>
                  <a:pt x="1589870" y="1881188"/>
                </a:lnTo>
                <a:lnTo>
                  <a:pt x="1587891" y="1872457"/>
                </a:lnTo>
                <a:lnTo>
                  <a:pt x="1587100" y="1865313"/>
                </a:lnTo>
                <a:lnTo>
                  <a:pt x="1586308" y="1860154"/>
                </a:lnTo>
                <a:lnTo>
                  <a:pt x="1586308" y="1855391"/>
                </a:lnTo>
                <a:lnTo>
                  <a:pt x="1586308" y="1852216"/>
                </a:lnTo>
                <a:lnTo>
                  <a:pt x="1586704" y="1850232"/>
                </a:lnTo>
                <a:lnTo>
                  <a:pt x="1587100" y="1848644"/>
                </a:lnTo>
                <a:lnTo>
                  <a:pt x="1585912" y="1846263"/>
                </a:lnTo>
                <a:close/>
                <a:moveTo>
                  <a:pt x="1360734" y="1846263"/>
                </a:moveTo>
                <a:lnTo>
                  <a:pt x="1449387" y="1846263"/>
                </a:lnTo>
                <a:lnTo>
                  <a:pt x="1448200" y="1848644"/>
                </a:lnTo>
                <a:lnTo>
                  <a:pt x="1448596" y="1850232"/>
                </a:lnTo>
                <a:lnTo>
                  <a:pt x="1448991" y="1852216"/>
                </a:lnTo>
                <a:lnTo>
                  <a:pt x="1448991" y="1855391"/>
                </a:lnTo>
                <a:lnTo>
                  <a:pt x="1448991" y="1860154"/>
                </a:lnTo>
                <a:lnTo>
                  <a:pt x="1448200" y="1865313"/>
                </a:lnTo>
                <a:lnTo>
                  <a:pt x="1447408" y="1872457"/>
                </a:lnTo>
                <a:lnTo>
                  <a:pt x="1445034" y="1881188"/>
                </a:lnTo>
                <a:lnTo>
                  <a:pt x="1443846" y="1881585"/>
                </a:lnTo>
                <a:lnTo>
                  <a:pt x="1441868" y="1881982"/>
                </a:lnTo>
                <a:lnTo>
                  <a:pt x="1436327" y="1882776"/>
                </a:lnTo>
                <a:lnTo>
                  <a:pt x="1426432" y="1883173"/>
                </a:lnTo>
                <a:lnTo>
                  <a:pt x="1424849" y="1882776"/>
                </a:lnTo>
                <a:lnTo>
                  <a:pt x="1424058" y="1881982"/>
                </a:lnTo>
                <a:lnTo>
                  <a:pt x="1423662" y="1880792"/>
                </a:lnTo>
                <a:lnTo>
                  <a:pt x="1423266" y="1879204"/>
                </a:lnTo>
                <a:lnTo>
                  <a:pt x="1422079" y="1878807"/>
                </a:lnTo>
                <a:lnTo>
                  <a:pt x="1420891" y="1878807"/>
                </a:lnTo>
                <a:lnTo>
                  <a:pt x="1417725" y="1879998"/>
                </a:lnTo>
                <a:lnTo>
                  <a:pt x="1414163" y="1882379"/>
                </a:lnTo>
                <a:lnTo>
                  <a:pt x="1405852" y="1888729"/>
                </a:lnTo>
                <a:lnTo>
                  <a:pt x="1396749" y="1894285"/>
                </a:lnTo>
                <a:lnTo>
                  <a:pt x="1387646" y="1899445"/>
                </a:lnTo>
                <a:lnTo>
                  <a:pt x="1382897" y="1901826"/>
                </a:lnTo>
                <a:lnTo>
                  <a:pt x="1377752" y="1903810"/>
                </a:lnTo>
                <a:lnTo>
                  <a:pt x="1373003" y="1905795"/>
                </a:lnTo>
                <a:lnTo>
                  <a:pt x="1367462" y="1907779"/>
                </a:lnTo>
                <a:lnTo>
                  <a:pt x="1361525" y="1908970"/>
                </a:lnTo>
                <a:lnTo>
                  <a:pt x="1355588" y="1910160"/>
                </a:lnTo>
                <a:lnTo>
                  <a:pt x="1349652" y="1910557"/>
                </a:lnTo>
                <a:lnTo>
                  <a:pt x="1342924" y="1910954"/>
                </a:lnTo>
                <a:lnTo>
                  <a:pt x="1336195" y="1911351"/>
                </a:lnTo>
                <a:lnTo>
                  <a:pt x="1329071" y="1910954"/>
                </a:lnTo>
                <a:lnTo>
                  <a:pt x="1323531" y="1910160"/>
                </a:lnTo>
                <a:lnTo>
                  <a:pt x="1318781" y="1909367"/>
                </a:lnTo>
                <a:lnTo>
                  <a:pt x="1314824" y="1908176"/>
                </a:lnTo>
                <a:lnTo>
                  <a:pt x="1312053" y="1906985"/>
                </a:lnTo>
                <a:lnTo>
                  <a:pt x="1309283" y="1905001"/>
                </a:lnTo>
                <a:lnTo>
                  <a:pt x="1307700" y="1903017"/>
                </a:lnTo>
                <a:lnTo>
                  <a:pt x="1306908" y="1901032"/>
                </a:lnTo>
                <a:lnTo>
                  <a:pt x="1306512" y="1898651"/>
                </a:lnTo>
                <a:lnTo>
                  <a:pt x="1306512" y="1896270"/>
                </a:lnTo>
                <a:lnTo>
                  <a:pt x="1307304" y="1893888"/>
                </a:lnTo>
                <a:lnTo>
                  <a:pt x="1308491" y="1890713"/>
                </a:lnTo>
                <a:lnTo>
                  <a:pt x="1310074" y="1888332"/>
                </a:lnTo>
                <a:lnTo>
                  <a:pt x="1314824" y="1882379"/>
                </a:lnTo>
                <a:lnTo>
                  <a:pt x="1320364" y="1876426"/>
                </a:lnTo>
                <a:lnTo>
                  <a:pt x="1326697" y="1870870"/>
                </a:lnTo>
                <a:lnTo>
                  <a:pt x="1333425" y="1864916"/>
                </a:lnTo>
                <a:lnTo>
                  <a:pt x="1340153" y="1860154"/>
                </a:lnTo>
                <a:lnTo>
                  <a:pt x="1346881" y="1855391"/>
                </a:lnTo>
                <a:lnTo>
                  <a:pt x="1356776" y="1848644"/>
                </a:lnTo>
                <a:lnTo>
                  <a:pt x="1360734" y="1846263"/>
                </a:lnTo>
                <a:close/>
                <a:moveTo>
                  <a:pt x="449262" y="1846263"/>
                </a:moveTo>
                <a:lnTo>
                  <a:pt x="537671" y="1846263"/>
                </a:lnTo>
                <a:lnTo>
                  <a:pt x="542012" y="1848644"/>
                </a:lnTo>
                <a:lnTo>
                  <a:pt x="551880" y="1855391"/>
                </a:lnTo>
                <a:lnTo>
                  <a:pt x="558194" y="1860154"/>
                </a:lnTo>
                <a:lnTo>
                  <a:pt x="564904" y="1864916"/>
                </a:lnTo>
                <a:lnTo>
                  <a:pt x="571614" y="1870870"/>
                </a:lnTo>
                <a:lnTo>
                  <a:pt x="577929" y="1876426"/>
                </a:lnTo>
                <a:lnTo>
                  <a:pt x="583849" y="1882379"/>
                </a:lnTo>
                <a:lnTo>
                  <a:pt x="588190" y="1888332"/>
                </a:lnTo>
                <a:lnTo>
                  <a:pt x="589769" y="1890713"/>
                </a:lnTo>
                <a:lnTo>
                  <a:pt x="590953" y="1893888"/>
                </a:lnTo>
                <a:lnTo>
                  <a:pt x="591742" y="1896270"/>
                </a:lnTo>
                <a:lnTo>
                  <a:pt x="592137" y="1898651"/>
                </a:lnTo>
                <a:lnTo>
                  <a:pt x="591742" y="1901032"/>
                </a:lnTo>
                <a:lnTo>
                  <a:pt x="590558" y="1903017"/>
                </a:lnTo>
                <a:lnTo>
                  <a:pt x="589374" y="1905001"/>
                </a:lnTo>
                <a:lnTo>
                  <a:pt x="587006" y="1906985"/>
                </a:lnTo>
                <a:lnTo>
                  <a:pt x="583849" y="1908176"/>
                </a:lnTo>
                <a:lnTo>
                  <a:pt x="579902" y="1909367"/>
                </a:lnTo>
                <a:lnTo>
                  <a:pt x="575166" y="1910160"/>
                </a:lnTo>
                <a:lnTo>
                  <a:pt x="569246" y="1910954"/>
                </a:lnTo>
                <a:lnTo>
                  <a:pt x="562141" y="1911351"/>
                </a:lnTo>
                <a:lnTo>
                  <a:pt x="555432" y="1910954"/>
                </a:lnTo>
                <a:lnTo>
                  <a:pt x="549117" y="1910557"/>
                </a:lnTo>
                <a:lnTo>
                  <a:pt x="542802" y="1910160"/>
                </a:lnTo>
                <a:lnTo>
                  <a:pt x="536882" y="1908970"/>
                </a:lnTo>
                <a:lnTo>
                  <a:pt x="531356" y="1907779"/>
                </a:lnTo>
                <a:lnTo>
                  <a:pt x="526225" y="1905795"/>
                </a:lnTo>
                <a:lnTo>
                  <a:pt x="521094" y="1903810"/>
                </a:lnTo>
                <a:lnTo>
                  <a:pt x="515963" y="1901826"/>
                </a:lnTo>
                <a:lnTo>
                  <a:pt x="510833" y="1899445"/>
                </a:lnTo>
                <a:lnTo>
                  <a:pt x="501755" y="1894285"/>
                </a:lnTo>
                <a:lnTo>
                  <a:pt x="493072" y="1888729"/>
                </a:lnTo>
                <a:lnTo>
                  <a:pt x="484389" y="1882379"/>
                </a:lnTo>
                <a:lnTo>
                  <a:pt x="480837" y="1879998"/>
                </a:lnTo>
                <a:lnTo>
                  <a:pt x="478074" y="1878807"/>
                </a:lnTo>
                <a:lnTo>
                  <a:pt x="476495" y="1878807"/>
                </a:lnTo>
                <a:lnTo>
                  <a:pt x="475706" y="1879204"/>
                </a:lnTo>
                <a:lnTo>
                  <a:pt x="474916" y="1880792"/>
                </a:lnTo>
                <a:lnTo>
                  <a:pt x="474522" y="1881982"/>
                </a:lnTo>
                <a:lnTo>
                  <a:pt x="473732" y="1882776"/>
                </a:lnTo>
                <a:lnTo>
                  <a:pt x="472943" y="1883173"/>
                </a:lnTo>
                <a:lnTo>
                  <a:pt x="462681" y="1882776"/>
                </a:lnTo>
                <a:lnTo>
                  <a:pt x="457156" y="1881982"/>
                </a:lnTo>
                <a:lnTo>
                  <a:pt x="455182" y="1881585"/>
                </a:lnTo>
                <a:lnTo>
                  <a:pt x="453603" y="1881188"/>
                </a:lnTo>
                <a:lnTo>
                  <a:pt x="452025" y="1872457"/>
                </a:lnTo>
                <a:lnTo>
                  <a:pt x="450446" y="1865313"/>
                </a:lnTo>
                <a:lnTo>
                  <a:pt x="450051" y="1860154"/>
                </a:lnTo>
                <a:lnTo>
                  <a:pt x="450051" y="1855391"/>
                </a:lnTo>
                <a:lnTo>
                  <a:pt x="450051" y="1852216"/>
                </a:lnTo>
                <a:lnTo>
                  <a:pt x="450446" y="1850232"/>
                </a:lnTo>
                <a:lnTo>
                  <a:pt x="450841" y="1848644"/>
                </a:lnTo>
                <a:lnTo>
                  <a:pt x="449262" y="1846263"/>
                </a:lnTo>
                <a:close/>
                <a:moveTo>
                  <a:pt x="224686" y="1846263"/>
                </a:moveTo>
                <a:lnTo>
                  <a:pt x="314325" y="1846263"/>
                </a:lnTo>
                <a:lnTo>
                  <a:pt x="313124" y="1848644"/>
                </a:lnTo>
                <a:lnTo>
                  <a:pt x="313124" y="1850232"/>
                </a:lnTo>
                <a:lnTo>
                  <a:pt x="313525" y="1852216"/>
                </a:lnTo>
                <a:lnTo>
                  <a:pt x="313925" y="1855391"/>
                </a:lnTo>
                <a:lnTo>
                  <a:pt x="313525" y="1860154"/>
                </a:lnTo>
                <a:lnTo>
                  <a:pt x="313124" y="1865313"/>
                </a:lnTo>
                <a:lnTo>
                  <a:pt x="311924" y="1872457"/>
                </a:lnTo>
                <a:lnTo>
                  <a:pt x="310323" y="1881188"/>
                </a:lnTo>
                <a:lnTo>
                  <a:pt x="308722" y="1881585"/>
                </a:lnTo>
                <a:lnTo>
                  <a:pt x="306321" y="1881982"/>
                </a:lnTo>
                <a:lnTo>
                  <a:pt x="300719" y="1882776"/>
                </a:lnTo>
                <a:lnTo>
                  <a:pt x="290715" y="1883173"/>
                </a:lnTo>
                <a:lnTo>
                  <a:pt x="289914" y="1882776"/>
                </a:lnTo>
                <a:lnTo>
                  <a:pt x="288714" y="1881982"/>
                </a:lnTo>
                <a:lnTo>
                  <a:pt x="288314" y="1880792"/>
                </a:lnTo>
                <a:lnTo>
                  <a:pt x="287513" y="1879204"/>
                </a:lnTo>
                <a:lnTo>
                  <a:pt x="286713" y="1878807"/>
                </a:lnTo>
                <a:lnTo>
                  <a:pt x="285112" y="1878807"/>
                </a:lnTo>
                <a:lnTo>
                  <a:pt x="282311" y="1879998"/>
                </a:lnTo>
                <a:lnTo>
                  <a:pt x="278709" y="1882379"/>
                </a:lnTo>
                <a:lnTo>
                  <a:pt x="270306" y="1888729"/>
                </a:lnTo>
                <a:lnTo>
                  <a:pt x="261102" y="1894285"/>
                </a:lnTo>
                <a:lnTo>
                  <a:pt x="251898" y="1899445"/>
                </a:lnTo>
                <a:lnTo>
                  <a:pt x="246695" y="1901826"/>
                </a:lnTo>
                <a:lnTo>
                  <a:pt x="242293" y="1903810"/>
                </a:lnTo>
                <a:lnTo>
                  <a:pt x="236691" y="1905795"/>
                </a:lnTo>
                <a:lnTo>
                  <a:pt x="231089" y="1907779"/>
                </a:lnTo>
                <a:lnTo>
                  <a:pt x="225486" y="1908970"/>
                </a:lnTo>
                <a:lnTo>
                  <a:pt x="219484" y="1910160"/>
                </a:lnTo>
                <a:lnTo>
                  <a:pt x="213081" y="1910557"/>
                </a:lnTo>
                <a:lnTo>
                  <a:pt x="206678" y="1910954"/>
                </a:lnTo>
                <a:lnTo>
                  <a:pt x="199875" y="1911351"/>
                </a:lnTo>
                <a:lnTo>
                  <a:pt x="192672" y="1910954"/>
                </a:lnTo>
                <a:lnTo>
                  <a:pt x="186669" y="1910160"/>
                </a:lnTo>
                <a:lnTo>
                  <a:pt x="182267" y="1909367"/>
                </a:lnTo>
                <a:lnTo>
                  <a:pt x="178266" y="1908176"/>
                </a:lnTo>
                <a:lnTo>
                  <a:pt x="175064" y="1906985"/>
                </a:lnTo>
                <a:lnTo>
                  <a:pt x="172663" y="1905001"/>
                </a:lnTo>
                <a:lnTo>
                  <a:pt x="171062" y="1903017"/>
                </a:lnTo>
                <a:lnTo>
                  <a:pt x="169862" y="1901032"/>
                </a:lnTo>
                <a:lnTo>
                  <a:pt x="169862" y="1898651"/>
                </a:lnTo>
                <a:lnTo>
                  <a:pt x="169862" y="1896270"/>
                </a:lnTo>
                <a:lnTo>
                  <a:pt x="170662" y="1893888"/>
                </a:lnTo>
                <a:lnTo>
                  <a:pt x="171863" y="1890713"/>
                </a:lnTo>
                <a:lnTo>
                  <a:pt x="173864" y="1888332"/>
                </a:lnTo>
                <a:lnTo>
                  <a:pt x="177865" y="1882379"/>
                </a:lnTo>
                <a:lnTo>
                  <a:pt x="183868" y="1876426"/>
                </a:lnTo>
                <a:lnTo>
                  <a:pt x="190271" y="1870870"/>
                </a:lnTo>
                <a:lnTo>
                  <a:pt x="197074" y="1864916"/>
                </a:lnTo>
                <a:lnTo>
                  <a:pt x="203877" y="1860154"/>
                </a:lnTo>
                <a:lnTo>
                  <a:pt x="210279" y="1855391"/>
                </a:lnTo>
                <a:lnTo>
                  <a:pt x="220284" y="1848644"/>
                </a:lnTo>
                <a:lnTo>
                  <a:pt x="224686" y="1846263"/>
                </a:lnTo>
                <a:close/>
                <a:moveTo>
                  <a:pt x="1862137" y="1284288"/>
                </a:moveTo>
                <a:lnTo>
                  <a:pt x="1861739" y="1287447"/>
                </a:lnTo>
                <a:lnTo>
                  <a:pt x="1860144" y="1296135"/>
                </a:lnTo>
                <a:lnTo>
                  <a:pt x="1858151" y="1308772"/>
                </a:lnTo>
                <a:lnTo>
                  <a:pt x="1856557" y="1315880"/>
                </a:lnTo>
                <a:lnTo>
                  <a:pt x="1854564" y="1322988"/>
                </a:lnTo>
                <a:lnTo>
                  <a:pt x="1852172" y="1330097"/>
                </a:lnTo>
                <a:lnTo>
                  <a:pt x="1849781" y="1337205"/>
                </a:lnTo>
                <a:lnTo>
                  <a:pt x="1846194" y="1343918"/>
                </a:lnTo>
                <a:lnTo>
                  <a:pt x="1843005" y="1350237"/>
                </a:lnTo>
                <a:lnTo>
                  <a:pt x="1838620" y="1355370"/>
                </a:lnTo>
                <a:lnTo>
                  <a:pt x="1836627" y="1357345"/>
                </a:lnTo>
                <a:lnTo>
                  <a:pt x="1834634" y="1359714"/>
                </a:lnTo>
                <a:lnTo>
                  <a:pt x="1831844" y="1361294"/>
                </a:lnTo>
                <a:lnTo>
                  <a:pt x="1829453" y="1362478"/>
                </a:lnTo>
                <a:lnTo>
                  <a:pt x="1826264" y="1363268"/>
                </a:lnTo>
                <a:lnTo>
                  <a:pt x="1823474" y="1363663"/>
                </a:lnTo>
                <a:lnTo>
                  <a:pt x="1820285" y="1363663"/>
                </a:lnTo>
                <a:lnTo>
                  <a:pt x="1816698" y="1363663"/>
                </a:lnTo>
                <a:lnTo>
                  <a:pt x="1814306" y="1363268"/>
                </a:lnTo>
                <a:lnTo>
                  <a:pt x="1811117" y="1362873"/>
                </a:lnTo>
                <a:lnTo>
                  <a:pt x="1809124" y="1362084"/>
                </a:lnTo>
                <a:lnTo>
                  <a:pt x="1807131" y="1361294"/>
                </a:lnTo>
                <a:lnTo>
                  <a:pt x="1805138" y="1360109"/>
                </a:lnTo>
                <a:lnTo>
                  <a:pt x="1803544" y="1358135"/>
                </a:lnTo>
                <a:lnTo>
                  <a:pt x="1802348" y="1356555"/>
                </a:lnTo>
                <a:lnTo>
                  <a:pt x="1801153" y="1354975"/>
                </a:lnTo>
                <a:lnTo>
                  <a:pt x="1800355" y="1353001"/>
                </a:lnTo>
                <a:lnTo>
                  <a:pt x="1799558" y="1350237"/>
                </a:lnTo>
                <a:lnTo>
                  <a:pt x="1798362" y="1345498"/>
                </a:lnTo>
                <a:lnTo>
                  <a:pt x="1797964" y="1339969"/>
                </a:lnTo>
                <a:lnTo>
                  <a:pt x="1797565" y="1334835"/>
                </a:lnTo>
                <a:lnTo>
                  <a:pt x="1796369" y="1330886"/>
                </a:lnTo>
                <a:lnTo>
                  <a:pt x="1795971" y="1329702"/>
                </a:lnTo>
                <a:lnTo>
                  <a:pt x="1795174" y="1328912"/>
                </a:lnTo>
                <a:lnTo>
                  <a:pt x="1794376" y="1328122"/>
                </a:lnTo>
                <a:lnTo>
                  <a:pt x="1793579" y="1328122"/>
                </a:lnTo>
                <a:lnTo>
                  <a:pt x="1791985" y="1328122"/>
                </a:lnTo>
                <a:lnTo>
                  <a:pt x="1791188" y="1328517"/>
                </a:lnTo>
                <a:lnTo>
                  <a:pt x="1790390" y="1328912"/>
                </a:lnTo>
                <a:lnTo>
                  <a:pt x="1789992" y="1329702"/>
                </a:lnTo>
                <a:lnTo>
                  <a:pt x="1788796" y="1332071"/>
                </a:lnTo>
                <a:lnTo>
                  <a:pt x="1788398" y="1336020"/>
                </a:lnTo>
                <a:lnTo>
                  <a:pt x="1787999" y="1337995"/>
                </a:lnTo>
                <a:lnTo>
                  <a:pt x="1787600" y="1340759"/>
                </a:lnTo>
                <a:lnTo>
                  <a:pt x="1785209" y="1346288"/>
                </a:lnTo>
                <a:lnTo>
                  <a:pt x="1782020" y="1351816"/>
                </a:lnTo>
                <a:lnTo>
                  <a:pt x="1778034" y="1356950"/>
                </a:lnTo>
                <a:lnTo>
                  <a:pt x="1776440" y="1358529"/>
                </a:lnTo>
                <a:lnTo>
                  <a:pt x="1774845" y="1360504"/>
                </a:lnTo>
                <a:lnTo>
                  <a:pt x="1773251" y="1361294"/>
                </a:lnTo>
                <a:lnTo>
                  <a:pt x="1771657" y="1361294"/>
                </a:lnTo>
                <a:lnTo>
                  <a:pt x="1770859" y="1360899"/>
                </a:lnTo>
                <a:lnTo>
                  <a:pt x="1770062" y="1358924"/>
                </a:lnTo>
                <a:lnTo>
                  <a:pt x="1770062" y="1356555"/>
                </a:lnTo>
                <a:lnTo>
                  <a:pt x="1770062" y="1353396"/>
                </a:lnTo>
                <a:lnTo>
                  <a:pt x="1772454" y="1335230"/>
                </a:lnTo>
                <a:lnTo>
                  <a:pt x="1774048" y="1326148"/>
                </a:lnTo>
                <a:lnTo>
                  <a:pt x="1775643" y="1317460"/>
                </a:lnTo>
                <a:lnTo>
                  <a:pt x="1778034" y="1309957"/>
                </a:lnTo>
                <a:lnTo>
                  <a:pt x="1779628" y="1306797"/>
                </a:lnTo>
                <a:lnTo>
                  <a:pt x="1781223" y="1303638"/>
                </a:lnTo>
                <a:lnTo>
                  <a:pt x="1782817" y="1301269"/>
                </a:lnTo>
                <a:lnTo>
                  <a:pt x="1784810" y="1299689"/>
                </a:lnTo>
                <a:lnTo>
                  <a:pt x="1787202" y="1298110"/>
                </a:lnTo>
                <a:lnTo>
                  <a:pt x="1789593" y="1297715"/>
                </a:lnTo>
                <a:lnTo>
                  <a:pt x="1862137" y="1284288"/>
                </a:lnTo>
                <a:close/>
                <a:moveTo>
                  <a:pt x="42862" y="1284288"/>
                </a:moveTo>
                <a:lnTo>
                  <a:pt x="114155" y="1297983"/>
                </a:lnTo>
                <a:lnTo>
                  <a:pt x="116114" y="1298386"/>
                </a:lnTo>
                <a:lnTo>
                  <a:pt x="118073" y="1299595"/>
                </a:lnTo>
                <a:lnTo>
                  <a:pt x="120423" y="1301609"/>
                </a:lnTo>
                <a:lnTo>
                  <a:pt x="121990" y="1303623"/>
                </a:lnTo>
                <a:lnTo>
                  <a:pt x="123557" y="1306845"/>
                </a:lnTo>
                <a:lnTo>
                  <a:pt x="125124" y="1310067"/>
                </a:lnTo>
                <a:lnTo>
                  <a:pt x="127474" y="1318123"/>
                </a:lnTo>
                <a:lnTo>
                  <a:pt x="129433" y="1326985"/>
                </a:lnTo>
                <a:lnTo>
                  <a:pt x="130608" y="1335847"/>
                </a:lnTo>
                <a:lnTo>
                  <a:pt x="133350" y="1354376"/>
                </a:lnTo>
                <a:lnTo>
                  <a:pt x="133350" y="1358001"/>
                </a:lnTo>
                <a:lnTo>
                  <a:pt x="132958" y="1360820"/>
                </a:lnTo>
                <a:lnTo>
                  <a:pt x="132566" y="1362029"/>
                </a:lnTo>
                <a:lnTo>
                  <a:pt x="131000" y="1362834"/>
                </a:lnTo>
                <a:lnTo>
                  <a:pt x="129824" y="1362432"/>
                </a:lnTo>
                <a:lnTo>
                  <a:pt x="128257" y="1361626"/>
                </a:lnTo>
                <a:lnTo>
                  <a:pt x="126691" y="1360418"/>
                </a:lnTo>
                <a:lnTo>
                  <a:pt x="124732" y="1358001"/>
                </a:lnTo>
                <a:lnTo>
                  <a:pt x="121598" y="1353167"/>
                </a:lnTo>
                <a:lnTo>
                  <a:pt x="118073" y="1347528"/>
                </a:lnTo>
                <a:lnTo>
                  <a:pt x="116114" y="1341486"/>
                </a:lnTo>
                <a:lnTo>
                  <a:pt x="115331" y="1339069"/>
                </a:lnTo>
                <a:lnTo>
                  <a:pt x="115331" y="1336652"/>
                </a:lnTo>
                <a:lnTo>
                  <a:pt x="114939" y="1333430"/>
                </a:lnTo>
                <a:lnTo>
                  <a:pt x="113764" y="1330610"/>
                </a:lnTo>
                <a:lnTo>
                  <a:pt x="112980" y="1329805"/>
                </a:lnTo>
                <a:lnTo>
                  <a:pt x="111805" y="1328999"/>
                </a:lnTo>
                <a:lnTo>
                  <a:pt x="111022" y="1328596"/>
                </a:lnTo>
                <a:lnTo>
                  <a:pt x="110238" y="1328596"/>
                </a:lnTo>
                <a:lnTo>
                  <a:pt x="109455" y="1328999"/>
                </a:lnTo>
                <a:lnTo>
                  <a:pt x="108671" y="1329402"/>
                </a:lnTo>
                <a:lnTo>
                  <a:pt x="107888" y="1330610"/>
                </a:lnTo>
                <a:lnTo>
                  <a:pt x="107104" y="1332221"/>
                </a:lnTo>
                <a:lnTo>
                  <a:pt x="106321" y="1335444"/>
                </a:lnTo>
                <a:lnTo>
                  <a:pt x="105929" y="1341083"/>
                </a:lnTo>
                <a:lnTo>
                  <a:pt x="105146" y="1346722"/>
                </a:lnTo>
                <a:lnTo>
                  <a:pt x="104362" y="1351556"/>
                </a:lnTo>
                <a:lnTo>
                  <a:pt x="103579" y="1353973"/>
                </a:lnTo>
                <a:lnTo>
                  <a:pt x="102795" y="1355987"/>
                </a:lnTo>
                <a:lnTo>
                  <a:pt x="101620" y="1358001"/>
                </a:lnTo>
                <a:lnTo>
                  <a:pt x="100445" y="1360015"/>
                </a:lnTo>
                <a:lnTo>
                  <a:pt x="98487" y="1361223"/>
                </a:lnTo>
                <a:lnTo>
                  <a:pt x="96920" y="1362432"/>
                </a:lnTo>
                <a:lnTo>
                  <a:pt x="94961" y="1363237"/>
                </a:lnTo>
                <a:lnTo>
                  <a:pt x="92611" y="1364043"/>
                </a:lnTo>
                <a:lnTo>
                  <a:pt x="89869" y="1364848"/>
                </a:lnTo>
                <a:lnTo>
                  <a:pt x="87127" y="1365251"/>
                </a:lnTo>
                <a:lnTo>
                  <a:pt x="80467" y="1364848"/>
                </a:lnTo>
                <a:lnTo>
                  <a:pt x="77725" y="1364446"/>
                </a:lnTo>
                <a:lnTo>
                  <a:pt x="74983" y="1363640"/>
                </a:lnTo>
                <a:lnTo>
                  <a:pt x="72633" y="1362432"/>
                </a:lnTo>
                <a:lnTo>
                  <a:pt x="69891" y="1360820"/>
                </a:lnTo>
                <a:lnTo>
                  <a:pt x="67932" y="1358806"/>
                </a:lnTo>
                <a:lnTo>
                  <a:pt x="65190" y="1356792"/>
                </a:lnTo>
                <a:lnTo>
                  <a:pt x="61665" y="1351153"/>
                </a:lnTo>
                <a:lnTo>
                  <a:pt x="57747" y="1345111"/>
                </a:lnTo>
                <a:lnTo>
                  <a:pt x="55005" y="1338263"/>
                </a:lnTo>
                <a:lnTo>
                  <a:pt x="52655" y="1331013"/>
                </a:lnTo>
                <a:lnTo>
                  <a:pt x="49913" y="1323360"/>
                </a:lnTo>
                <a:lnTo>
                  <a:pt x="48346" y="1316109"/>
                </a:lnTo>
                <a:lnTo>
                  <a:pt x="46779" y="1308859"/>
                </a:lnTo>
                <a:lnTo>
                  <a:pt x="44037" y="1296372"/>
                </a:lnTo>
                <a:lnTo>
                  <a:pt x="43254" y="1287511"/>
                </a:lnTo>
                <a:lnTo>
                  <a:pt x="42862" y="1284288"/>
                </a:lnTo>
                <a:close/>
                <a:moveTo>
                  <a:pt x="1298517" y="998258"/>
                </a:moveTo>
                <a:lnTo>
                  <a:pt x="1247697" y="1005006"/>
                </a:lnTo>
                <a:lnTo>
                  <a:pt x="970168" y="1039940"/>
                </a:lnTo>
                <a:lnTo>
                  <a:pt x="956272" y="1045895"/>
                </a:lnTo>
                <a:lnTo>
                  <a:pt x="928877" y="1057010"/>
                </a:lnTo>
                <a:lnTo>
                  <a:pt x="879644" y="1076859"/>
                </a:lnTo>
                <a:lnTo>
                  <a:pt x="925700" y="1070905"/>
                </a:lnTo>
                <a:lnTo>
                  <a:pt x="946743" y="1068523"/>
                </a:lnTo>
                <a:lnTo>
                  <a:pt x="1317972" y="1020885"/>
                </a:lnTo>
                <a:lnTo>
                  <a:pt x="1314399" y="1016122"/>
                </a:lnTo>
                <a:lnTo>
                  <a:pt x="1298517" y="998258"/>
                </a:lnTo>
                <a:close/>
                <a:moveTo>
                  <a:pt x="1085309" y="949429"/>
                </a:moveTo>
                <a:lnTo>
                  <a:pt x="951111" y="956178"/>
                </a:lnTo>
                <a:lnTo>
                  <a:pt x="912995" y="958163"/>
                </a:lnTo>
                <a:lnTo>
                  <a:pt x="891952" y="958957"/>
                </a:lnTo>
                <a:lnTo>
                  <a:pt x="653731" y="981585"/>
                </a:lnTo>
                <a:lnTo>
                  <a:pt x="641819" y="988730"/>
                </a:lnTo>
                <a:lnTo>
                  <a:pt x="569956" y="1031207"/>
                </a:lnTo>
                <a:lnTo>
                  <a:pt x="947934" y="971263"/>
                </a:lnTo>
                <a:lnTo>
                  <a:pt x="990814" y="964515"/>
                </a:lnTo>
                <a:lnTo>
                  <a:pt x="999549" y="962927"/>
                </a:lnTo>
                <a:lnTo>
                  <a:pt x="1085309" y="949429"/>
                </a:lnTo>
                <a:close/>
                <a:moveTo>
                  <a:pt x="606483" y="818030"/>
                </a:moveTo>
                <a:lnTo>
                  <a:pt x="609660" y="823191"/>
                </a:lnTo>
                <a:lnTo>
                  <a:pt x="612836" y="831527"/>
                </a:lnTo>
                <a:lnTo>
                  <a:pt x="621174" y="852964"/>
                </a:lnTo>
                <a:lnTo>
                  <a:pt x="619188" y="828351"/>
                </a:lnTo>
                <a:lnTo>
                  <a:pt x="606483" y="818030"/>
                </a:lnTo>
                <a:close/>
                <a:moveTo>
                  <a:pt x="1283033" y="812472"/>
                </a:moveTo>
                <a:lnTo>
                  <a:pt x="1282239" y="812869"/>
                </a:lnTo>
                <a:lnTo>
                  <a:pt x="1281445" y="814060"/>
                </a:lnTo>
                <a:lnTo>
                  <a:pt x="1273504" y="824381"/>
                </a:lnTo>
                <a:lnTo>
                  <a:pt x="1265960" y="835100"/>
                </a:lnTo>
                <a:lnTo>
                  <a:pt x="1263578" y="838276"/>
                </a:lnTo>
                <a:lnTo>
                  <a:pt x="1256034" y="951811"/>
                </a:lnTo>
                <a:lnTo>
                  <a:pt x="1261990" y="924023"/>
                </a:lnTo>
                <a:lnTo>
                  <a:pt x="1268342" y="897425"/>
                </a:lnTo>
                <a:lnTo>
                  <a:pt x="1279062" y="850185"/>
                </a:lnTo>
                <a:lnTo>
                  <a:pt x="1282239" y="832321"/>
                </a:lnTo>
                <a:lnTo>
                  <a:pt x="1283430" y="825175"/>
                </a:lnTo>
                <a:lnTo>
                  <a:pt x="1284621" y="819618"/>
                </a:lnTo>
                <a:lnTo>
                  <a:pt x="1284621" y="815251"/>
                </a:lnTo>
                <a:lnTo>
                  <a:pt x="1283827" y="812869"/>
                </a:lnTo>
                <a:lnTo>
                  <a:pt x="1283430" y="812472"/>
                </a:lnTo>
                <a:lnTo>
                  <a:pt x="1283033" y="812472"/>
                </a:lnTo>
                <a:close/>
                <a:moveTo>
                  <a:pt x="266522" y="615950"/>
                </a:moveTo>
                <a:lnTo>
                  <a:pt x="270489" y="616347"/>
                </a:lnTo>
                <a:lnTo>
                  <a:pt x="273661" y="619521"/>
                </a:lnTo>
                <a:lnTo>
                  <a:pt x="344258" y="879386"/>
                </a:lnTo>
                <a:lnTo>
                  <a:pt x="345448" y="868674"/>
                </a:lnTo>
                <a:lnTo>
                  <a:pt x="370434" y="687760"/>
                </a:lnTo>
                <a:lnTo>
                  <a:pt x="364485" y="673081"/>
                </a:lnTo>
                <a:lnTo>
                  <a:pt x="370831" y="674271"/>
                </a:lnTo>
                <a:lnTo>
                  <a:pt x="377573" y="675858"/>
                </a:lnTo>
                <a:lnTo>
                  <a:pt x="383919" y="676255"/>
                </a:lnTo>
                <a:lnTo>
                  <a:pt x="390265" y="676652"/>
                </a:lnTo>
                <a:lnTo>
                  <a:pt x="396214" y="676255"/>
                </a:lnTo>
                <a:lnTo>
                  <a:pt x="402957" y="675858"/>
                </a:lnTo>
                <a:lnTo>
                  <a:pt x="409699" y="674668"/>
                </a:lnTo>
                <a:lnTo>
                  <a:pt x="416045" y="673478"/>
                </a:lnTo>
                <a:lnTo>
                  <a:pt x="412872" y="683793"/>
                </a:lnTo>
                <a:lnTo>
                  <a:pt x="409699" y="694108"/>
                </a:lnTo>
                <a:lnTo>
                  <a:pt x="407716" y="704820"/>
                </a:lnTo>
                <a:lnTo>
                  <a:pt x="406526" y="716326"/>
                </a:lnTo>
                <a:lnTo>
                  <a:pt x="406129" y="724657"/>
                </a:lnTo>
                <a:lnTo>
                  <a:pt x="405733" y="734973"/>
                </a:lnTo>
                <a:lnTo>
                  <a:pt x="405733" y="746875"/>
                </a:lnTo>
                <a:lnTo>
                  <a:pt x="406526" y="759967"/>
                </a:lnTo>
                <a:lnTo>
                  <a:pt x="407319" y="774250"/>
                </a:lnTo>
                <a:lnTo>
                  <a:pt x="408509" y="789326"/>
                </a:lnTo>
                <a:lnTo>
                  <a:pt x="412079" y="823049"/>
                </a:lnTo>
                <a:lnTo>
                  <a:pt x="416045" y="859549"/>
                </a:lnTo>
                <a:lnTo>
                  <a:pt x="421597" y="897636"/>
                </a:lnTo>
                <a:lnTo>
                  <a:pt x="427546" y="936914"/>
                </a:lnTo>
                <a:lnTo>
                  <a:pt x="433496" y="976191"/>
                </a:lnTo>
                <a:lnTo>
                  <a:pt x="445791" y="1051175"/>
                </a:lnTo>
                <a:lnTo>
                  <a:pt x="456896" y="1114257"/>
                </a:lnTo>
                <a:lnTo>
                  <a:pt x="468398" y="1176546"/>
                </a:lnTo>
                <a:lnTo>
                  <a:pt x="469587" y="1181703"/>
                </a:lnTo>
                <a:lnTo>
                  <a:pt x="471967" y="1187258"/>
                </a:lnTo>
                <a:lnTo>
                  <a:pt x="474347" y="1192415"/>
                </a:lnTo>
                <a:lnTo>
                  <a:pt x="477123" y="1197573"/>
                </a:lnTo>
                <a:lnTo>
                  <a:pt x="481089" y="1201937"/>
                </a:lnTo>
                <a:lnTo>
                  <a:pt x="485055" y="1206301"/>
                </a:lnTo>
                <a:lnTo>
                  <a:pt x="489418" y="1210269"/>
                </a:lnTo>
                <a:lnTo>
                  <a:pt x="494177" y="1213046"/>
                </a:lnTo>
                <a:lnTo>
                  <a:pt x="500920" y="1217410"/>
                </a:lnTo>
                <a:lnTo>
                  <a:pt x="508059" y="1220187"/>
                </a:lnTo>
                <a:lnTo>
                  <a:pt x="515594" y="1222964"/>
                </a:lnTo>
                <a:lnTo>
                  <a:pt x="523527" y="1225345"/>
                </a:lnTo>
                <a:lnTo>
                  <a:pt x="531459" y="1227329"/>
                </a:lnTo>
                <a:lnTo>
                  <a:pt x="540581" y="1228519"/>
                </a:lnTo>
                <a:lnTo>
                  <a:pt x="549306" y="1228915"/>
                </a:lnTo>
                <a:lnTo>
                  <a:pt x="558428" y="1229312"/>
                </a:lnTo>
                <a:lnTo>
                  <a:pt x="566757" y="1229312"/>
                </a:lnTo>
                <a:lnTo>
                  <a:pt x="574689" y="1228519"/>
                </a:lnTo>
                <a:lnTo>
                  <a:pt x="583018" y="1228122"/>
                </a:lnTo>
                <a:lnTo>
                  <a:pt x="590950" y="1226932"/>
                </a:lnTo>
                <a:lnTo>
                  <a:pt x="595313" y="1274937"/>
                </a:lnTo>
                <a:lnTo>
                  <a:pt x="591347" y="1282476"/>
                </a:lnTo>
                <a:lnTo>
                  <a:pt x="588174" y="1290410"/>
                </a:lnTo>
                <a:lnTo>
                  <a:pt x="585398" y="1298742"/>
                </a:lnTo>
                <a:lnTo>
                  <a:pt x="583018" y="1306677"/>
                </a:lnTo>
                <a:lnTo>
                  <a:pt x="581432" y="1314612"/>
                </a:lnTo>
                <a:lnTo>
                  <a:pt x="579845" y="1322150"/>
                </a:lnTo>
                <a:lnTo>
                  <a:pt x="577466" y="1336829"/>
                </a:lnTo>
                <a:lnTo>
                  <a:pt x="573896" y="1342780"/>
                </a:lnTo>
                <a:lnTo>
                  <a:pt x="540581" y="1790304"/>
                </a:lnTo>
                <a:lnTo>
                  <a:pt x="537011" y="1789908"/>
                </a:lnTo>
                <a:lnTo>
                  <a:pt x="448170" y="1789908"/>
                </a:lnTo>
                <a:lnTo>
                  <a:pt x="444997" y="1789908"/>
                </a:lnTo>
                <a:lnTo>
                  <a:pt x="441428" y="1790304"/>
                </a:lnTo>
                <a:lnTo>
                  <a:pt x="434685" y="1792288"/>
                </a:lnTo>
                <a:lnTo>
                  <a:pt x="390265" y="1442759"/>
                </a:lnTo>
                <a:lnTo>
                  <a:pt x="383919" y="1443156"/>
                </a:lnTo>
                <a:lnTo>
                  <a:pt x="377970" y="1443553"/>
                </a:lnTo>
                <a:lnTo>
                  <a:pt x="373607" y="1443156"/>
                </a:lnTo>
                <a:lnTo>
                  <a:pt x="369641" y="1442759"/>
                </a:lnTo>
                <a:lnTo>
                  <a:pt x="327600" y="1792288"/>
                </a:lnTo>
                <a:lnTo>
                  <a:pt x="320461" y="1790304"/>
                </a:lnTo>
                <a:lnTo>
                  <a:pt x="316892" y="1789908"/>
                </a:lnTo>
                <a:lnTo>
                  <a:pt x="312926" y="1789908"/>
                </a:lnTo>
                <a:lnTo>
                  <a:pt x="224085" y="1789908"/>
                </a:lnTo>
                <a:lnTo>
                  <a:pt x="221309" y="1790304"/>
                </a:lnTo>
                <a:lnTo>
                  <a:pt x="218532" y="1790701"/>
                </a:lnTo>
                <a:lnTo>
                  <a:pt x="187597" y="1376503"/>
                </a:lnTo>
                <a:lnTo>
                  <a:pt x="188787" y="1369759"/>
                </a:lnTo>
                <a:lnTo>
                  <a:pt x="189580" y="1363014"/>
                </a:lnTo>
                <a:lnTo>
                  <a:pt x="189977" y="1355873"/>
                </a:lnTo>
                <a:lnTo>
                  <a:pt x="189580" y="1348335"/>
                </a:lnTo>
                <a:lnTo>
                  <a:pt x="188390" y="1338416"/>
                </a:lnTo>
                <a:lnTo>
                  <a:pt x="187200" y="1327704"/>
                </a:lnTo>
                <a:lnTo>
                  <a:pt x="184821" y="1315802"/>
                </a:lnTo>
                <a:lnTo>
                  <a:pt x="182044" y="1303503"/>
                </a:lnTo>
                <a:lnTo>
                  <a:pt x="179665" y="1297552"/>
                </a:lnTo>
                <a:lnTo>
                  <a:pt x="177682" y="1291601"/>
                </a:lnTo>
                <a:lnTo>
                  <a:pt x="175302" y="1285649"/>
                </a:lnTo>
                <a:lnTo>
                  <a:pt x="172526" y="1279698"/>
                </a:lnTo>
                <a:lnTo>
                  <a:pt x="169353" y="1274144"/>
                </a:lnTo>
                <a:lnTo>
                  <a:pt x="165783" y="1268590"/>
                </a:lnTo>
                <a:lnTo>
                  <a:pt x="161817" y="1263829"/>
                </a:lnTo>
                <a:lnTo>
                  <a:pt x="157058" y="1259465"/>
                </a:lnTo>
                <a:lnTo>
                  <a:pt x="149919" y="1178133"/>
                </a:lnTo>
                <a:lnTo>
                  <a:pt x="144763" y="1121795"/>
                </a:lnTo>
                <a:lnTo>
                  <a:pt x="140004" y="1058317"/>
                </a:lnTo>
                <a:lnTo>
                  <a:pt x="124536" y="836538"/>
                </a:lnTo>
                <a:lnTo>
                  <a:pt x="118587" y="831381"/>
                </a:lnTo>
                <a:lnTo>
                  <a:pt x="113034" y="825430"/>
                </a:lnTo>
                <a:lnTo>
                  <a:pt x="112637" y="825033"/>
                </a:lnTo>
                <a:lnTo>
                  <a:pt x="111844" y="825430"/>
                </a:lnTo>
                <a:lnTo>
                  <a:pt x="111051" y="827413"/>
                </a:lnTo>
                <a:lnTo>
                  <a:pt x="110654" y="831381"/>
                </a:lnTo>
                <a:lnTo>
                  <a:pt x="110258" y="836142"/>
                </a:lnTo>
                <a:lnTo>
                  <a:pt x="110258" y="851614"/>
                </a:lnTo>
                <a:lnTo>
                  <a:pt x="110258" y="871452"/>
                </a:lnTo>
                <a:lnTo>
                  <a:pt x="111051" y="925012"/>
                </a:lnTo>
                <a:lnTo>
                  <a:pt x="113827" y="990474"/>
                </a:lnTo>
                <a:lnTo>
                  <a:pt x="116603" y="1061491"/>
                </a:lnTo>
                <a:lnTo>
                  <a:pt x="119776" y="1131317"/>
                </a:lnTo>
                <a:lnTo>
                  <a:pt x="122949" y="1194002"/>
                </a:lnTo>
                <a:lnTo>
                  <a:pt x="126519" y="1243595"/>
                </a:lnTo>
                <a:lnTo>
                  <a:pt x="124536" y="1243198"/>
                </a:lnTo>
                <a:lnTo>
                  <a:pt x="122553" y="1242801"/>
                </a:lnTo>
                <a:lnTo>
                  <a:pt x="52353" y="1229312"/>
                </a:lnTo>
                <a:lnTo>
                  <a:pt x="47197" y="1228915"/>
                </a:lnTo>
                <a:lnTo>
                  <a:pt x="42041" y="1228519"/>
                </a:lnTo>
                <a:lnTo>
                  <a:pt x="36091" y="1228915"/>
                </a:lnTo>
                <a:lnTo>
                  <a:pt x="30539" y="1229709"/>
                </a:lnTo>
                <a:lnTo>
                  <a:pt x="27763" y="1205508"/>
                </a:lnTo>
                <a:lnTo>
                  <a:pt x="24590" y="1176942"/>
                </a:lnTo>
                <a:lnTo>
                  <a:pt x="21417" y="1145203"/>
                </a:lnTo>
                <a:lnTo>
                  <a:pt x="18244" y="1110290"/>
                </a:lnTo>
                <a:lnTo>
                  <a:pt x="12295" y="1036099"/>
                </a:lnTo>
                <a:lnTo>
                  <a:pt x="7139" y="959925"/>
                </a:lnTo>
                <a:lnTo>
                  <a:pt x="3173" y="887321"/>
                </a:lnTo>
                <a:lnTo>
                  <a:pt x="1586" y="853995"/>
                </a:lnTo>
                <a:lnTo>
                  <a:pt x="793" y="824636"/>
                </a:lnTo>
                <a:lnTo>
                  <a:pt x="0" y="798848"/>
                </a:lnTo>
                <a:lnTo>
                  <a:pt x="0" y="777424"/>
                </a:lnTo>
                <a:lnTo>
                  <a:pt x="396" y="761554"/>
                </a:lnTo>
                <a:lnTo>
                  <a:pt x="793" y="755603"/>
                </a:lnTo>
                <a:lnTo>
                  <a:pt x="1190" y="752032"/>
                </a:lnTo>
                <a:lnTo>
                  <a:pt x="1983" y="744494"/>
                </a:lnTo>
                <a:lnTo>
                  <a:pt x="3569" y="737353"/>
                </a:lnTo>
                <a:lnTo>
                  <a:pt x="5949" y="730608"/>
                </a:lnTo>
                <a:lnTo>
                  <a:pt x="8725" y="723864"/>
                </a:lnTo>
                <a:lnTo>
                  <a:pt x="12691" y="717516"/>
                </a:lnTo>
                <a:lnTo>
                  <a:pt x="16658" y="711168"/>
                </a:lnTo>
                <a:lnTo>
                  <a:pt x="21813" y="705217"/>
                </a:lnTo>
                <a:lnTo>
                  <a:pt x="27763" y="699266"/>
                </a:lnTo>
                <a:lnTo>
                  <a:pt x="33712" y="693711"/>
                </a:lnTo>
                <a:lnTo>
                  <a:pt x="40454" y="688157"/>
                </a:lnTo>
                <a:lnTo>
                  <a:pt x="47593" y="683396"/>
                </a:lnTo>
                <a:lnTo>
                  <a:pt x="55525" y="678239"/>
                </a:lnTo>
                <a:lnTo>
                  <a:pt x="63458" y="673478"/>
                </a:lnTo>
                <a:lnTo>
                  <a:pt x="72183" y="669113"/>
                </a:lnTo>
                <a:lnTo>
                  <a:pt x="81305" y="664353"/>
                </a:lnTo>
                <a:lnTo>
                  <a:pt x="90427" y="659988"/>
                </a:lnTo>
                <a:lnTo>
                  <a:pt x="99946" y="656418"/>
                </a:lnTo>
                <a:lnTo>
                  <a:pt x="109861" y="652450"/>
                </a:lnTo>
                <a:lnTo>
                  <a:pt x="130485" y="645309"/>
                </a:lnTo>
                <a:lnTo>
                  <a:pt x="151902" y="638564"/>
                </a:lnTo>
                <a:lnTo>
                  <a:pt x="174112" y="633010"/>
                </a:lnTo>
                <a:lnTo>
                  <a:pt x="196322" y="627456"/>
                </a:lnTo>
                <a:lnTo>
                  <a:pt x="218532" y="623488"/>
                </a:lnTo>
                <a:lnTo>
                  <a:pt x="241139" y="619521"/>
                </a:lnTo>
                <a:lnTo>
                  <a:pt x="262953" y="616347"/>
                </a:lnTo>
                <a:lnTo>
                  <a:pt x="266522" y="615950"/>
                </a:lnTo>
                <a:close/>
                <a:moveTo>
                  <a:pt x="1664891" y="614363"/>
                </a:moveTo>
                <a:lnTo>
                  <a:pt x="1675210" y="614363"/>
                </a:lnTo>
                <a:lnTo>
                  <a:pt x="1686322" y="614760"/>
                </a:lnTo>
                <a:lnTo>
                  <a:pt x="1697038" y="615554"/>
                </a:lnTo>
                <a:lnTo>
                  <a:pt x="1707754" y="617142"/>
                </a:lnTo>
                <a:lnTo>
                  <a:pt x="1718866" y="619127"/>
                </a:lnTo>
                <a:lnTo>
                  <a:pt x="1729582" y="621906"/>
                </a:lnTo>
                <a:lnTo>
                  <a:pt x="1740297" y="624288"/>
                </a:lnTo>
                <a:lnTo>
                  <a:pt x="1750616" y="627861"/>
                </a:lnTo>
                <a:lnTo>
                  <a:pt x="1761729" y="631435"/>
                </a:lnTo>
                <a:lnTo>
                  <a:pt x="1772047" y="635405"/>
                </a:lnTo>
                <a:lnTo>
                  <a:pt x="1782366" y="638978"/>
                </a:lnTo>
                <a:lnTo>
                  <a:pt x="1792288" y="643742"/>
                </a:lnTo>
                <a:lnTo>
                  <a:pt x="1802210" y="648506"/>
                </a:lnTo>
                <a:lnTo>
                  <a:pt x="1821260" y="657637"/>
                </a:lnTo>
                <a:lnTo>
                  <a:pt x="1838326" y="667562"/>
                </a:lnTo>
                <a:lnTo>
                  <a:pt x="1854994" y="677885"/>
                </a:lnTo>
                <a:lnTo>
                  <a:pt x="1869282" y="687810"/>
                </a:lnTo>
                <a:lnTo>
                  <a:pt x="1881982" y="697338"/>
                </a:lnTo>
                <a:lnTo>
                  <a:pt x="1892301" y="706072"/>
                </a:lnTo>
                <a:lnTo>
                  <a:pt x="1900635" y="714012"/>
                </a:lnTo>
                <a:lnTo>
                  <a:pt x="1903810" y="717585"/>
                </a:lnTo>
                <a:lnTo>
                  <a:pt x="1905794" y="720761"/>
                </a:lnTo>
                <a:lnTo>
                  <a:pt x="1907779" y="723541"/>
                </a:lnTo>
                <a:lnTo>
                  <a:pt x="1908969" y="725923"/>
                </a:lnTo>
                <a:lnTo>
                  <a:pt x="1909366" y="730290"/>
                </a:lnTo>
                <a:lnTo>
                  <a:pt x="1909763" y="735848"/>
                </a:lnTo>
                <a:lnTo>
                  <a:pt x="1909763" y="752125"/>
                </a:lnTo>
                <a:lnTo>
                  <a:pt x="1908969" y="773961"/>
                </a:lnTo>
                <a:lnTo>
                  <a:pt x="1907779" y="800957"/>
                </a:lnTo>
                <a:lnTo>
                  <a:pt x="1905794" y="832321"/>
                </a:lnTo>
                <a:lnTo>
                  <a:pt x="1903413" y="866861"/>
                </a:lnTo>
                <a:lnTo>
                  <a:pt x="1897460" y="942689"/>
                </a:lnTo>
                <a:lnTo>
                  <a:pt x="1890316" y="1022885"/>
                </a:lnTo>
                <a:lnTo>
                  <a:pt x="1882379" y="1101096"/>
                </a:lnTo>
                <a:lnTo>
                  <a:pt x="1878410" y="1137621"/>
                </a:lnTo>
                <a:lnTo>
                  <a:pt x="1874838" y="1171366"/>
                </a:lnTo>
                <a:lnTo>
                  <a:pt x="1870869" y="1201539"/>
                </a:lnTo>
                <a:lnTo>
                  <a:pt x="1867298" y="1227345"/>
                </a:lnTo>
                <a:lnTo>
                  <a:pt x="1863726" y="1226948"/>
                </a:lnTo>
                <a:lnTo>
                  <a:pt x="1860948" y="1226948"/>
                </a:lnTo>
                <a:lnTo>
                  <a:pt x="1855391" y="1226948"/>
                </a:lnTo>
                <a:lnTo>
                  <a:pt x="1850232" y="1227742"/>
                </a:lnTo>
                <a:lnTo>
                  <a:pt x="1784351" y="1240049"/>
                </a:lnTo>
                <a:lnTo>
                  <a:pt x="1786732" y="1190026"/>
                </a:lnTo>
                <a:lnTo>
                  <a:pt x="1788716" y="1126504"/>
                </a:lnTo>
                <a:lnTo>
                  <a:pt x="1789907" y="1056631"/>
                </a:lnTo>
                <a:lnTo>
                  <a:pt x="1790701" y="985566"/>
                </a:lnTo>
                <a:lnTo>
                  <a:pt x="1790701" y="920854"/>
                </a:lnTo>
                <a:lnTo>
                  <a:pt x="1790304" y="892666"/>
                </a:lnTo>
                <a:lnTo>
                  <a:pt x="1789907" y="868052"/>
                </a:lnTo>
                <a:lnTo>
                  <a:pt x="1789113" y="848201"/>
                </a:lnTo>
                <a:lnTo>
                  <a:pt x="1787923" y="833909"/>
                </a:lnTo>
                <a:lnTo>
                  <a:pt x="1787129" y="828748"/>
                </a:lnTo>
                <a:lnTo>
                  <a:pt x="1786335" y="825969"/>
                </a:lnTo>
                <a:lnTo>
                  <a:pt x="1785541" y="824381"/>
                </a:lnTo>
                <a:lnTo>
                  <a:pt x="1785144" y="824381"/>
                </a:lnTo>
                <a:lnTo>
                  <a:pt x="1784351" y="824778"/>
                </a:lnTo>
                <a:lnTo>
                  <a:pt x="1778398" y="832718"/>
                </a:lnTo>
                <a:lnTo>
                  <a:pt x="1772444" y="841452"/>
                </a:lnTo>
                <a:lnTo>
                  <a:pt x="1770460" y="843437"/>
                </a:lnTo>
                <a:lnTo>
                  <a:pt x="1750616" y="1136033"/>
                </a:lnTo>
                <a:lnTo>
                  <a:pt x="1743869" y="1212258"/>
                </a:lnTo>
                <a:lnTo>
                  <a:pt x="1739107" y="1264664"/>
                </a:lnTo>
                <a:lnTo>
                  <a:pt x="1735932" y="1268634"/>
                </a:lnTo>
                <a:lnTo>
                  <a:pt x="1733551" y="1272604"/>
                </a:lnTo>
                <a:lnTo>
                  <a:pt x="1731169" y="1276971"/>
                </a:lnTo>
                <a:lnTo>
                  <a:pt x="1728391" y="1281338"/>
                </a:lnTo>
                <a:lnTo>
                  <a:pt x="1724819" y="1290469"/>
                </a:lnTo>
                <a:lnTo>
                  <a:pt x="1721644" y="1300394"/>
                </a:lnTo>
                <a:lnTo>
                  <a:pt x="1718866" y="1309526"/>
                </a:lnTo>
                <a:lnTo>
                  <a:pt x="1717279" y="1319054"/>
                </a:lnTo>
                <a:lnTo>
                  <a:pt x="1715294" y="1328185"/>
                </a:lnTo>
                <a:lnTo>
                  <a:pt x="1714501" y="1336522"/>
                </a:lnTo>
                <a:lnTo>
                  <a:pt x="1710929" y="1342477"/>
                </a:lnTo>
                <a:lnTo>
                  <a:pt x="1677194" y="1790303"/>
                </a:lnTo>
                <a:lnTo>
                  <a:pt x="1674019" y="1789906"/>
                </a:lnTo>
                <a:lnTo>
                  <a:pt x="1585119" y="1789906"/>
                </a:lnTo>
                <a:lnTo>
                  <a:pt x="1581150" y="1789906"/>
                </a:lnTo>
                <a:lnTo>
                  <a:pt x="1577975" y="1790303"/>
                </a:lnTo>
                <a:lnTo>
                  <a:pt x="1571229" y="1792288"/>
                </a:lnTo>
                <a:lnTo>
                  <a:pt x="1526382" y="1442523"/>
                </a:lnTo>
                <a:lnTo>
                  <a:pt x="1520429" y="1442920"/>
                </a:lnTo>
                <a:lnTo>
                  <a:pt x="1514475" y="1443317"/>
                </a:lnTo>
                <a:lnTo>
                  <a:pt x="1510110" y="1442920"/>
                </a:lnTo>
                <a:lnTo>
                  <a:pt x="1505744" y="1442523"/>
                </a:lnTo>
                <a:lnTo>
                  <a:pt x="1464072" y="1792288"/>
                </a:lnTo>
                <a:lnTo>
                  <a:pt x="1456929" y="1790303"/>
                </a:lnTo>
                <a:lnTo>
                  <a:pt x="1453357" y="1789906"/>
                </a:lnTo>
                <a:lnTo>
                  <a:pt x="1449388" y="1789906"/>
                </a:lnTo>
                <a:lnTo>
                  <a:pt x="1360488" y="1789906"/>
                </a:lnTo>
                <a:lnTo>
                  <a:pt x="1357710" y="1790303"/>
                </a:lnTo>
                <a:lnTo>
                  <a:pt x="1354932" y="1790700"/>
                </a:lnTo>
                <a:lnTo>
                  <a:pt x="1323578" y="1376223"/>
                </a:lnTo>
                <a:lnTo>
                  <a:pt x="1325563" y="1369871"/>
                </a:lnTo>
                <a:lnTo>
                  <a:pt x="1326357" y="1362725"/>
                </a:lnTo>
                <a:lnTo>
                  <a:pt x="1326357" y="1355579"/>
                </a:lnTo>
                <a:lnTo>
                  <a:pt x="1325960" y="1348035"/>
                </a:lnTo>
                <a:lnTo>
                  <a:pt x="1324769" y="1338110"/>
                </a:lnTo>
                <a:lnTo>
                  <a:pt x="1323182" y="1327391"/>
                </a:lnTo>
                <a:lnTo>
                  <a:pt x="1321197" y="1315481"/>
                </a:lnTo>
                <a:lnTo>
                  <a:pt x="1318419" y="1303173"/>
                </a:lnTo>
                <a:lnTo>
                  <a:pt x="1316435" y="1297218"/>
                </a:lnTo>
                <a:lnTo>
                  <a:pt x="1314053" y="1291263"/>
                </a:lnTo>
                <a:lnTo>
                  <a:pt x="1312069" y="1285308"/>
                </a:lnTo>
                <a:lnTo>
                  <a:pt x="1308894" y="1279353"/>
                </a:lnTo>
                <a:lnTo>
                  <a:pt x="1305719" y="1273795"/>
                </a:lnTo>
                <a:lnTo>
                  <a:pt x="1302147" y="1268237"/>
                </a:lnTo>
                <a:lnTo>
                  <a:pt x="1298178" y="1263472"/>
                </a:lnTo>
                <a:lnTo>
                  <a:pt x="1293813" y="1259105"/>
                </a:lnTo>
                <a:lnTo>
                  <a:pt x="1292225" y="1240049"/>
                </a:lnTo>
                <a:lnTo>
                  <a:pt x="1293813" y="1217419"/>
                </a:lnTo>
                <a:lnTo>
                  <a:pt x="1305322" y="1219802"/>
                </a:lnTo>
                <a:lnTo>
                  <a:pt x="1311672" y="1220993"/>
                </a:lnTo>
                <a:lnTo>
                  <a:pt x="1317228" y="1220993"/>
                </a:lnTo>
                <a:lnTo>
                  <a:pt x="1321991" y="1220993"/>
                </a:lnTo>
                <a:lnTo>
                  <a:pt x="1326357" y="1220596"/>
                </a:lnTo>
                <a:lnTo>
                  <a:pt x="1330325" y="1219802"/>
                </a:lnTo>
                <a:lnTo>
                  <a:pt x="1334691" y="1218610"/>
                </a:lnTo>
                <a:lnTo>
                  <a:pt x="1339057" y="1217022"/>
                </a:lnTo>
                <a:lnTo>
                  <a:pt x="1342628" y="1215037"/>
                </a:lnTo>
                <a:lnTo>
                  <a:pt x="1346597" y="1213052"/>
                </a:lnTo>
                <a:lnTo>
                  <a:pt x="1350169" y="1210670"/>
                </a:lnTo>
                <a:lnTo>
                  <a:pt x="1353741" y="1207891"/>
                </a:lnTo>
                <a:lnTo>
                  <a:pt x="1356916" y="1205112"/>
                </a:lnTo>
                <a:lnTo>
                  <a:pt x="1360091" y="1201539"/>
                </a:lnTo>
                <a:lnTo>
                  <a:pt x="1362869" y="1198363"/>
                </a:lnTo>
                <a:lnTo>
                  <a:pt x="1365647" y="1194393"/>
                </a:lnTo>
                <a:lnTo>
                  <a:pt x="1367632" y="1190820"/>
                </a:lnTo>
                <a:lnTo>
                  <a:pt x="1369219" y="1186453"/>
                </a:lnTo>
                <a:lnTo>
                  <a:pt x="1370807" y="1182086"/>
                </a:lnTo>
                <a:lnTo>
                  <a:pt x="1394619" y="1110624"/>
                </a:lnTo>
                <a:lnTo>
                  <a:pt x="1417638" y="1047897"/>
                </a:lnTo>
                <a:lnTo>
                  <a:pt x="1429544" y="1016533"/>
                </a:lnTo>
                <a:lnTo>
                  <a:pt x="1440657" y="985169"/>
                </a:lnTo>
                <a:lnTo>
                  <a:pt x="1450578" y="954997"/>
                </a:lnTo>
                <a:lnTo>
                  <a:pt x="1460500" y="924427"/>
                </a:lnTo>
                <a:lnTo>
                  <a:pt x="1469629" y="895048"/>
                </a:lnTo>
                <a:lnTo>
                  <a:pt x="1477169" y="866067"/>
                </a:lnTo>
                <a:lnTo>
                  <a:pt x="1480741" y="878771"/>
                </a:lnTo>
                <a:lnTo>
                  <a:pt x="1482329" y="868052"/>
                </a:lnTo>
                <a:lnTo>
                  <a:pt x="1491854" y="796193"/>
                </a:lnTo>
                <a:lnTo>
                  <a:pt x="1493838" y="783886"/>
                </a:lnTo>
                <a:lnTo>
                  <a:pt x="1506538" y="687016"/>
                </a:lnTo>
                <a:lnTo>
                  <a:pt x="1500982" y="672326"/>
                </a:lnTo>
                <a:lnTo>
                  <a:pt x="1507729" y="673517"/>
                </a:lnTo>
                <a:lnTo>
                  <a:pt x="1514079" y="675105"/>
                </a:lnTo>
                <a:lnTo>
                  <a:pt x="1520032" y="675502"/>
                </a:lnTo>
                <a:lnTo>
                  <a:pt x="1526382" y="675899"/>
                </a:lnTo>
                <a:lnTo>
                  <a:pt x="1533922" y="675502"/>
                </a:lnTo>
                <a:lnTo>
                  <a:pt x="1541860" y="674311"/>
                </a:lnTo>
                <a:lnTo>
                  <a:pt x="1549400" y="673517"/>
                </a:lnTo>
                <a:lnTo>
                  <a:pt x="1556941" y="671929"/>
                </a:lnTo>
                <a:lnTo>
                  <a:pt x="1551385" y="690589"/>
                </a:lnTo>
                <a:lnTo>
                  <a:pt x="1573213" y="881153"/>
                </a:lnTo>
                <a:lnTo>
                  <a:pt x="1628776" y="636993"/>
                </a:lnTo>
                <a:lnTo>
                  <a:pt x="1635126" y="631832"/>
                </a:lnTo>
                <a:lnTo>
                  <a:pt x="1641476" y="626273"/>
                </a:lnTo>
                <a:lnTo>
                  <a:pt x="1647826" y="621112"/>
                </a:lnTo>
                <a:lnTo>
                  <a:pt x="1654176" y="615157"/>
                </a:lnTo>
                <a:lnTo>
                  <a:pt x="1664891" y="614363"/>
                </a:lnTo>
                <a:close/>
                <a:moveTo>
                  <a:pt x="1134938" y="547688"/>
                </a:moveTo>
                <a:lnTo>
                  <a:pt x="1149232" y="547688"/>
                </a:lnTo>
                <a:lnTo>
                  <a:pt x="1163128" y="548482"/>
                </a:lnTo>
                <a:lnTo>
                  <a:pt x="1177421" y="550070"/>
                </a:lnTo>
                <a:lnTo>
                  <a:pt x="1191317" y="552055"/>
                </a:lnTo>
                <a:lnTo>
                  <a:pt x="1205611" y="554834"/>
                </a:lnTo>
                <a:lnTo>
                  <a:pt x="1219507" y="558010"/>
                </a:lnTo>
                <a:lnTo>
                  <a:pt x="1233403" y="561979"/>
                </a:lnTo>
                <a:lnTo>
                  <a:pt x="1247300" y="566346"/>
                </a:lnTo>
                <a:lnTo>
                  <a:pt x="1261196" y="571110"/>
                </a:lnTo>
                <a:lnTo>
                  <a:pt x="1274695" y="576667"/>
                </a:lnTo>
                <a:lnTo>
                  <a:pt x="1288194" y="582225"/>
                </a:lnTo>
                <a:lnTo>
                  <a:pt x="1300899" y="588180"/>
                </a:lnTo>
                <a:lnTo>
                  <a:pt x="1313605" y="594531"/>
                </a:lnTo>
                <a:lnTo>
                  <a:pt x="1325913" y="600883"/>
                </a:lnTo>
                <a:lnTo>
                  <a:pt x="1337824" y="607632"/>
                </a:lnTo>
                <a:lnTo>
                  <a:pt x="1349338" y="614777"/>
                </a:lnTo>
                <a:lnTo>
                  <a:pt x="1360455" y="621923"/>
                </a:lnTo>
                <a:lnTo>
                  <a:pt x="1370381" y="629069"/>
                </a:lnTo>
                <a:lnTo>
                  <a:pt x="1380704" y="636214"/>
                </a:lnTo>
                <a:lnTo>
                  <a:pt x="1389836" y="643757"/>
                </a:lnTo>
                <a:lnTo>
                  <a:pt x="1398173" y="650902"/>
                </a:lnTo>
                <a:lnTo>
                  <a:pt x="1405717" y="658048"/>
                </a:lnTo>
                <a:lnTo>
                  <a:pt x="1412864" y="665590"/>
                </a:lnTo>
                <a:lnTo>
                  <a:pt x="1419216" y="672339"/>
                </a:lnTo>
                <a:lnTo>
                  <a:pt x="1425172" y="679485"/>
                </a:lnTo>
                <a:lnTo>
                  <a:pt x="1429936" y="686233"/>
                </a:lnTo>
                <a:lnTo>
                  <a:pt x="1433907" y="692982"/>
                </a:lnTo>
                <a:lnTo>
                  <a:pt x="1436289" y="699334"/>
                </a:lnTo>
                <a:lnTo>
                  <a:pt x="1438274" y="705288"/>
                </a:lnTo>
                <a:lnTo>
                  <a:pt x="1439068" y="711243"/>
                </a:lnTo>
                <a:lnTo>
                  <a:pt x="1439862" y="719182"/>
                </a:lnTo>
                <a:lnTo>
                  <a:pt x="1441053" y="727916"/>
                </a:lnTo>
                <a:lnTo>
                  <a:pt x="1441450" y="737443"/>
                </a:lnTo>
                <a:lnTo>
                  <a:pt x="1441053" y="746971"/>
                </a:lnTo>
                <a:lnTo>
                  <a:pt x="1440656" y="756895"/>
                </a:lnTo>
                <a:lnTo>
                  <a:pt x="1439465" y="766820"/>
                </a:lnTo>
                <a:lnTo>
                  <a:pt x="1438671" y="777538"/>
                </a:lnTo>
                <a:lnTo>
                  <a:pt x="1437083" y="787860"/>
                </a:lnTo>
                <a:lnTo>
                  <a:pt x="1433112" y="810090"/>
                </a:lnTo>
                <a:lnTo>
                  <a:pt x="1428348" y="833512"/>
                </a:lnTo>
                <a:lnTo>
                  <a:pt x="1422392" y="857331"/>
                </a:lnTo>
                <a:lnTo>
                  <a:pt x="1415643" y="882340"/>
                </a:lnTo>
                <a:lnTo>
                  <a:pt x="1407702" y="908144"/>
                </a:lnTo>
                <a:lnTo>
                  <a:pt x="1399761" y="933947"/>
                </a:lnTo>
                <a:lnTo>
                  <a:pt x="1390630" y="960148"/>
                </a:lnTo>
                <a:lnTo>
                  <a:pt x="1381101" y="986348"/>
                </a:lnTo>
                <a:lnTo>
                  <a:pt x="1361646" y="1039146"/>
                </a:lnTo>
                <a:lnTo>
                  <a:pt x="1342191" y="1091547"/>
                </a:lnTo>
                <a:lnTo>
                  <a:pt x="1317972" y="1165385"/>
                </a:lnTo>
                <a:lnTo>
                  <a:pt x="1242535" y="1148315"/>
                </a:lnTo>
                <a:lnTo>
                  <a:pt x="1238962" y="1207465"/>
                </a:lnTo>
                <a:lnTo>
                  <a:pt x="1232212" y="1284875"/>
                </a:lnTo>
                <a:lnTo>
                  <a:pt x="1226654" y="1344422"/>
                </a:lnTo>
                <a:lnTo>
                  <a:pt x="1221095" y="1398411"/>
                </a:lnTo>
                <a:lnTo>
                  <a:pt x="1220698" y="1403572"/>
                </a:lnTo>
                <a:lnTo>
                  <a:pt x="1218316" y="1411908"/>
                </a:lnTo>
                <a:lnTo>
                  <a:pt x="1214743" y="1420245"/>
                </a:lnTo>
                <a:lnTo>
                  <a:pt x="1211169" y="1428581"/>
                </a:lnTo>
                <a:lnTo>
                  <a:pt x="1207199" y="1436918"/>
                </a:lnTo>
                <a:lnTo>
                  <a:pt x="1203229" y="1444857"/>
                </a:lnTo>
                <a:lnTo>
                  <a:pt x="1198464" y="1452797"/>
                </a:lnTo>
                <a:lnTo>
                  <a:pt x="1193303" y="1461133"/>
                </a:lnTo>
                <a:lnTo>
                  <a:pt x="1187744" y="1469073"/>
                </a:lnTo>
                <a:lnTo>
                  <a:pt x="1141688" y="2084388"/>
                </a:lnTo>
                <a:lnTo>
                  <a:pt x="1017416" y="2084388"/>
                </a:lnTo>
                <a:lnTo>
                  <a:pt x="955478" y="1594915"/>
                </a:lnTo>
                <a:lnTo>
                  <a:pt x="947537" y="1595709"/>
                </a:lnTo>
                <a:lnTo>
                  <a:pt x="943567" y="1596503"/>
                </a:lnTo>
                <a:lnTo>
                  <a:pt x="939597" y="1596503"/>
                </a:lnTo>
                <a:lnTo>
                  <a:pt x="934435" y="1595709"/>
                </a:lnTo>
                <a:lnTo>
                  <a:pt x="928877" y="1595312"/>
                </a:lnTo>
                <a:lnTo>
                  <a:pt x="871306" y="2082006"/>
                </a:lnTo>
                <a:lnTo>
                  <a:pt x="741476" y="2084388"/>
                </a:lnTo>
                <a:lnTo>
                  <a:pt x="694625" y="1461133"/>
                </a:lnTo>
                <a:lnTo>
                  <a:pt x="685890" y="1446842"/>
                </a:lnTo>
                <a:lnTo>
                  <a:pt x="681920" y="1439697"/>
                </a:lnTo>
                <a:lnTo>
                  <a:pt x="677553" y="1432948"/>
                </a:lnTo>
                <a:lnTo>
                  <a:pt x="673582" y="1425802"/>
                </a:lnTo>
                <a:lnTo>
                  <a:pt x="670406" y="1418657"/>
                </a:lnTo>
                <a:lnTo>
                  <a:pt x="667230" y="1411511"/>
                </a:lnTo>
                <a:lnTo>
                  <a:pt x="664848" y="1403969"/>
                </a:lnTo>
                <a:lnTo>
                  <a:pt x="664053" y="1398411"/>
                </a:lnTo>
                <a:lnTo>
                  <a:pt x="657701" y="1329337"/>
                </a:lnTo>
                <a:lnTo>
                  <a:pt x="650554" y="1253514"/>
                </a:lnTo>
                <a:lnTo>
                  <a:pt x="642217" y="1157446"/>
                </a:lnTo>
                <a:lnTo>
                  <a:pt x="626335" y="1161415"/>
                </a:lnTo>
                <a:lnTo>
                  <a:pt x="610057" y="1165782"/>
                </a:lnTo>
                <a:lnTo>
                  <a:pt x="594175" y="1168958"/>
                </a:lnTo>
                <a:lnTo>
                  <a:pt x="585440" y="1170943"/>
                </a:lnTo>
                <a:lnTo>
                  <a:pt x="577500" y="1171737"/>
                </a:lnTo>
                <a:lnTo>
                  <a:pt x="569956" y="1172531"/>
                </a:lnTo>
                <a:lnTo>
                  <a:pt x="562412" y="1172928"/>
                </a:lnTo>
                <a:lnTo>
                  <a:pt x="554869" y="1172928"/>
                </a:lnTo>
                <a:lnTo>
                  <a:pt x="548119" y="1172531"/>
                </a:lnTo>
                <a:lnTo>
                  <a:pt x="541369" y="1171737"/>
                </a:lnTo>
                <a:lnTo>
                  <a:pt x="535017" y="1170149"/>
                </a:lnTo>
                <a:lnTo>
                  <a:pt x="529458" y="1167767"/>
                </a:lnTo>
                <a:lnTo>
                  <a:pt x="523900" y="1165385"/>
                </a:lnTo>
                <a:lnTo>
                  <a:pt x="514768" y="1116557"/>
                </a:lnTo>
                <a:lnTo>
                  <a:pt x="504048" y="1055819"/>
                </a:lnTo>
                <a:lnTo>
                  <a:pt x="492931" y="988730"/>
                </a:lnTo>
                <a:lnTo>
                  <a:pt x="482211" y="919656"/>
                </a:lnTo>
                <a:lnTo>
                  <a:pt x="477049" y="885913"/>
                </a:lnTo>
                <a:lnTo>
                  <a:pt x="472682" y="853361"/>
                </a:lnTo>
                <a:lnTo>
                  <a:pt x="468712" y="822397"/>
                </a:lnTo>
                <a:lnTo>
                  <a:pt x="465932" y="794608"/>
                </a:lnTo>
                <a:lnTo>
                  <a:pt x="463550" y="770393"/>
                </a:lnTo>
                <a:lnTo>
                  <a:pt x="462359" y="748956"/>
                </a:lnTo>
                <a:lnTo>
                  <a:pt x="461962" y="740222"/>
                </a:lnTo>
                <a:lnTo>
                  <a:pt x="461962" y="732680"/>
                </a:lnTo>
                <a:lnTo>
                  <a:pt x="462359" y="726328"/>
                </a:lnTo>
                <a:lnTo>
                  <a:pt x="463153" y="720770"/>
                </a:lnTo>
                <a:lnTo>
                  <a:pt x="463550" y="716404"/>
                </a:lnTo>
                <a:lnTo>
                  <a:pt x="463947" y="711640"/>
                </a:lnTo>
                <a:lnTo>
                  <a:pt x="465138" y="707273"/>
                </a:lnTo>
                <a:lnTo>
                  <a:pt x="466330" y="702906"/>
                </a:lnTo>
                <a:lnTo>
                  <a:pt x="469109" y="694173"/>
                </a:lnTo>
                <a:lnTo>
                  <a:pt x="473079" y="685836"/>
                </a:lnTo>
                <a:lnTo>
                  <a:pt x="477447" y="677500"/>
                </a:lnTo>
                <a:lnTo>
                  <a:pt x="483005" y="669957"/>
                </a:lnTo>
                <a:lnTo>
                  <a:pt x="489358" y="662415"/>
                </a:lnTo>
                <a:lnTo>
                  <a:pt x="496504" y="654475"/>
                </a:lnTo>
                <a:lnTo>
                  <a:pt x="504048" y="647329"/>
                </a:lnTo>
                <a:lnTo>
                  <a:pt x="512783" y="640581"/>
                </a:lnTo>
                <a:lnTo>
                  <a:pt x="521915" y="634229"/>
                </a:lnTo>
                <a:lnTo>
                  <a:pt x="531443" y="628275"/>
                </a:lnTo>
                <a:lnTo>
                  <a:pt x="542163" y="621923"/>
                </a:lnTo>
                <a:lnTo>
                  <a:pt x="552883" y="616365"/>
                </a:lnTo>
                <a:lnTo>
                  <a:pt x="564000" y="610411"/>
                </a:lnTo>
                <a:lnTo>
                  <a:pt x="575911" y="605250"/>
                </a:lnTo>
                <a:lnTo>
                  <a:pt x="588220" y="600089"/>
                </a:lnTo>
                <a:lnTo>
                  <a:pt x="600925" y="595325"/>
                </a:lnTo>
                <a:lnTo>
                  <a:pt x="613233" y="590562"/>
                </a:lnTo>
                <a:lnTo>
                  <a:pt x="626732" y="586195"/>
                </a:lnTo>
                <a:lnTo>
                  <a:pt x="640231" y="582225"/>
                </a:lnTo>
                <a:lnTo>
                  <a:pt x="653731" y="577858"/>
                </a:lnTo>
                <a:lnTo>
                  <a:pt x="681920" y="570713"/>
                </a:lnTo>
                <a:lnTo>
                  <a:pt x="710110" y="564361"/>
                </a:lnTo>
                <a:lnTo>
                  <a:pt x="738299" y="558407"/>
                </a:lnTo>
                <a:lnTo>
                  <a:pt x="766489" y="554040"/>
                </a:lnTo>
                <a:lnTo>
                  <a:pt x="793884" y="549673"/>
                </a:lnTo>
                <a:lnTo>
                  <a:pt x="797458" y="549276"/>
                </a:lnTo>
                <a:lnTo>
                  <a:pt x="800634" y="549276"/>
                </a:lnTo>
                <a:lnTo>
                  <a:pt x="806987" y="549276"/>
                </a:lnTo>
                <a:lnTo>
                  <a:pt x="897114" y="881943"/>
                </a:lnTo>
                <a:lnTo>
                  <a:pt x="899099" y="868843"/>
                </a:lnTo>
                <a:lnTo>
                  <a:pt x="930068" y="640581"/>
                </a:lnTo>
                <a:lnTo>
                  <a:pt x="921333" y="617953"/>
                </a:lnTo>
                <a:lnTo>
                  <a:pt x="938406" y="588577"/>
                </a:lnTo>
                <a:lnTo>
                  <a:pt x="977712" y="588180"/>
                </a:lnTo>
                <a:lnTo>
                  <a:pt x="994388" y="617953"/>
                </a:lnTo>
                <a:lnTo>
                  <a:pt x="986844" y="644551"/>
                </a:lnTo>
                <a:lnTo>
                  <a:pt x="1014636" y="885913"/>
                </a:lnTo>
                <a:lnTo>
                  <a:pt x="1088485" y="559597"/>
                </a:lnTo>
                <a:lnTo>
                  <a:pt x="1096823" y="556025"/>
                </a:lnTo>
                <a:lnTo>
                  <a:pt x="1103175" y="552849"/>
                </a:lnTo>
                <a:lnTo>
                  <a:pt x="1106749" y="550467"/>
                </a:lnTo>
                <a:lnTo>
                  <a:pt x="1107543" y="550070"/>
                </a:lnTo>
                <a:lnTo>
                  <a:pt x="1107543" y="549673"/>
                </a:lnTo>
                <a:lnTo>
                  <a:pt x="1121042" y="548085"/>
                </a:lnTo>
                <a:lnTo>
                  <a:pt x="1134938" y="547688"/>
                </a:lnTo>
                <a:close/>
                <a:moveTo>
                  <a:pt x="1529566" y="180975"/>
                </a:moveTo>
                <a:lnTo>
                  <a:pt x="1542295" y="180975"/>
                </a:lnTo>
                <a:lnTo>
                  <a:pt x="1554228" y="181372"/>
                </a:lnTo>
                <a:lnTo>
                  <a:pt x="1566162" y="182564"/>
                </a:lnTo>
                <a:lnTo>
                  <a:pt x="1577698" y="184153"/>
                </a:lnTo>
                <a:lnTo>
                  <a:pt x="1588040" y="186139"/>
                </a:lnTo>
                <a:lnTo>
                  <a:pt x="1598781" y="188920"/>
                </a:lnTo>
                <a:lnTo>
                  <a:pt x="1608328" y="191700"/>
                </a:lnTo>
                <a:lnTo>
                  <a:pt x="1617874" y="195275"/>
                </a:lnTo>
                <a:lnTo>
                  <a:pt x="1626626" y="198453"/>
                </a:lnTo>
                <a:lnTo>
                  <a:pt x="1634979" y="202426"/>
                </a:lnTo>
                <a:lnTo>
                  <a:pt x="1642935" y="206398"/>
                </a:lnTo>
                <a:lnTo>
                  <a:pt x="1650095" y="210370"/>
                </a:lnTo>
                <a:lnTo>
                  <a:pt x="1656858" y="214740"/>
                </a:lnTo>
                <a:lnTo>
                  <a:pt x="1663222" y="218315"/>
                </a:lnTo>
                <a:lnTo>
                  <a:pt x="1673962" y="225862"/>
                </a:lnTo>
                <a:lnTo>
                  <a:pt x="1682316" y="232615"/>
                </a:lnTo>
                <a:lnTo>
                  <a:pt x="1688681" y="238177"/>
                </a:lnTo>
                <a:lnTo>
                  <a:pt x="1693454" y="243341"/>
                </a:lnTo>
                <a:lnTo>
                  <a:pt x="1691863" y="246519"/>
                </a:lnTo>
                <a:lnTo>
                  <a:pt x="1689476" y="250888"/>
                </a:lnTo>
                <a:lnTo>
                  <a:pt x="1686692" y="256052"/>
                </a:lnTo>
                <a:lnTo>
                  <a:pt x="1682714" y="262011"/>
                </a:lnTo>
                <a:lnTo>
                  <a:pt x="1677940" y="268367"/>
                </a:lnTo>
                <a:lnTo>
                  <a:pt x="1671973" y="275120"/>
                </a:lnTo>
                <a:lnTo>
                  <a:pt x="1665211" y="281078"/>
                </a:lnTo>
                <a:lnTo>
                  <a:pt x="1661233" y="284256"/>
                </a:lnTo>
                <a:lnTo>
                  <a:pt x="1656858" y="286639"/>
                </a:lnTo>
                <a:lnTo>
                  <a:pt x="1652880" y="289420"/>
                </a:lnTo>
                <a:lnTo>
                  <a:pt x="1648106" y="291803"/>
                </a:lnTo>
                <a:lnTo>
                  <a:pt x="1643333" y="293790"/>
                </a:lnTo>
                <a:lnTo>
                  <a:pt x="1638162" y="295776"/>
                </a:lnTo>
                <a:lnTo>
                  <a:pt x="1632593" y="296967"/>
                </a:lnTo>
                <a:lnTo>
                  <a:pt x="1627024" y="297762"/>
                </a:lnTo>
                <a:lnTo>
                  <a:pt x="1621057" y="298159"/>
                </a:lnTo>
                <a:lnTo>
                  <a:pt x="1614692" y="298159"/>
                </a:lnTo>
                <a:lnTo>
                  <a:pt x="1607930" y="297762"/>
                </a:lnTo>
                <a:lnTo>
                  <a:pt x="1601167" y="296570"/>
                </a:lnTo>
                <a:lnTo>
                  <a:pt x="1594007" y="294584"/>
                </a:lnTo>
                <a:lnTo>
                  <a:pt x="1586449" y="292201"/>
                </a:lnTo>
                <a:lnTo>
                  <a:pt x="1578891" y="289420"/>
                </a:lnTo>
                <a:lnTo>
                  <a:pt x="1570936" y="285448"/>
                </a:lnTo>
                <a:lnTo>
                  <a:pt x="1561389" y="280681"/>
                </a:lnTo>
                <a:lnTo>
                  <a:pt x="1551842" y="276708"/>
                </a:lnTo>
                <a:lnTo>
                  <a:pt x="1590825" y="295776"/>
                </a:lnTo>
                <a:lnTo>
                  <a:pt x="1608328" y="303720"/>
                </a:lnTo>
                <a:lnTo>
                  <a:pt x="1617477" y="306898"/>
                </a:lnTo>
                <a:lnTo>
                  <a:pt x="1625830" y="310473"/>
                </a:lnTo>
                <a:lnTo>
                  <a:pt x="1633786" y="312857"/>
                </a:lnTo>
                <a:lnTo>
                  <a:pt x="1641344" y="314446"/>
                </a:lnTo>
                <a:lnTo>
                  <a:pt x="1648902" y="316035"/>
                </a:lnTo>
                <a:lnTo>
                  <a:pt x="1655664" y="316432"/>
                </a:lnTo>
                <a:lnTo>
                  <a:pt x="1662427" y="316035"/>
                </a:lnTo>
                <a:lnTo>
                  <a:pt x="1665609" y="315240"/>
                </a:lnTo>
                <a:lnTo>
                  <a:pt x="1668393" y="314446"/>
                </a:lnTo>
                <a:lnTo>
                  <a:pt x="1671576" y="313651"/>
                </a:lnTo>
                <a:lnTo>
                  <a:pt x="1674360" y="312460"/>
                </a:lnTo>
                <a:lnTo>
                  <a:pt x="1676747" y="310871"/>
                </a:lnTo>
                <a:lnTo>
                  <a:pt x="1679531" y="309282"/>
                </a:lnTo>
                <a:lnTo>
                  <a:pt x="1680725" y="321993"/>
                </a:lnTo>
                <a:lnTo>
                  <a:pt x="1681123" y="333910"/>
                </a:lnTo>
                <a:lnTo>
                  <a:pt x="1681123" y="345430"/>
                </a:lnTo>
                <a:lnTo>
                  <a:pt x="1680327" y="356950"/>
                </a:lnTo>
                <a:lnTo>
                  <a:pt x="1682316" y="354566"/>
                </a:lnTo>
                <a:lnTo>
                  <a:pt x="1683509" y="353772"/>
                </a:lnTo>
                <a:lnTo>
                  <a:pt x="1684703" y="353772"/>
                </a:lnTo>
                <a:lnTo>
                  <a:pt x="1685896" y="354169"/>
                </a:lnTo>
                <a:lnTo>
                  <a:pt x="1687487" y="354964"/>
                </a:lnTo>
                <a:lnTo>
                  <a:pt x="1688681" y="356553"/>
                </a:lnTo>
                <a:lnTo>
                  <a:pt x="1689874" y="358142"/>
                </a:lnTo>
                <a:lnTo>
                  <a:pt x="1692261" y="363703"/>
                </a:lnTo>
                <a:lnTo>
                  <a:pt x="1694250" y="370456"/>
                </a:lnTo>
                <a:lnTo>
                  <a:pt x="1695841" y="378401"/>
                </a:lnTo>
                <a:lnTo>
                  <a:pt x="1697034" y="387934"/>
                </a:lnTo>
                <a:lnTo>
                  <a:pt x="1698227" y="398660"/>
                </a:lnTo>
                <a:lnTo>
                  <a:pt x="1698625" y="409782"/>
                </a:lnTo>
                <a:lnTo>
                  <a:pt x="1698227" y="420905"/>
                </a:lnTo>
                <a:lnTo>
                  <a:pt x="1697034" y="431630"/>
                </a:lnTo>
                <a:lnTo>
                  <a:pt x="1695841" y="441164"/>
                </a:lnTo>
                <a:lnTo>
                  <a:pt x="1694250" y="449108"/>
                </a:lnTo>
                <a:lnTo>
                  <a:pt x="1692261" y="456259"/>
                </a:lnTo>
                <a:lnTo>
                  <a:pt x="1689874" y="461423"/>
                </a:lnTo>
                <a:lnTo>
                  <a:pt x="1688681" y="463012"/>
                </a:lnTo>
                <a:lnTo>
                  <a:pt x="1687487" y="464998"/>
                </a:lnTo>
                <a:lnTo>
                  <a:pt x="1685896" y="465792"/>
                </a:lnTo>
                <a:lnTo>
                  <a:pt x="1684703" y="465792"/>
                </a:lnTo>
                <a:lnTo>
                  <a:pt x="1683112" y="465792"/>
                </a:lnTo>
                <a:lnTo>
                  <a:pt x="1681520" y="464203"/>
                </a:lnTo>
                <a:lnTo>
                  <a:pt x="1680327" y="463012"/>
                </a:lnTo>
                <a:lnTo>
                  <a:pt x="1679134" y="461025"/>
                </a:lnTo>
                <a:lnTo>
                  <a:pt x="1677940" y="458642"/>
                </a:lnTo>
                <a:lnTo>
                  <a:pt x="1676349" y="455464"/>
                </a:lnTo>
                <a:lnTo>
                  <a:pt x="1674758" y="447917"/>
                </a:lnTo>
                <a:lnTo>
                  <a:pt x="1673565" y="457450"/>
                </a:lnTo>
                <a:lnTo>
                  <a:pt x="1671973" y="467381"/>
                </a:lnTo>
                <a:lnTo>
                  <a:pt x="1669587" y="476518"/>
                </a:lnTo>
                <a:lnTo>
                  <a:pt x="1667200" y="485654"/>
                </a:lnTo>
                <a:lnTo>
                  <a:pt x="1664813" y="494393"/>
                </a:lnTo>
                <a:lnTo>
                  <a:pt x="1661631" y="502735"/>
                </a:lnTo>
                <a:lnTo>
                  <a:pt x="1658449" y="511077"/>
                </a:lnTo>
                <a:lnTo>
                  <a:pt x="1654869" y="519419"/>
                </a:lnTo>
                <a:lnTo>
                  <a:pt x="1651289" y="526966"/>
                </a:lnTo>
                <a:lnTo>
                  <a:pt x="1646913" y="534514"/>
                </a:lnTo>
                <a:lnTo>
                  <a:pt x="1642537" y="541664"/>
                </a:lnTo>
                <a:lnTo>
                  <a:pt x="1638162" y="548417"/>
                </a:lnTo>
                <a:lnTo>
                  <a:pt x="1633388" y="555170"/>
                </a:lnTo>
                <a:lnTo>
                  <a:pt x="1628217" y="561526"/>
                </a:lnTo>
                <a:lnTo>
                  <a:pt x="1623046" y="567485"/>
                </a:lnTo>
                <a:lnTo>
                  <a:pt x="1618272" y="573443"/>
                </a:lnTo>
                <a:lnTo>
                  <a:pt x="1612703" y="578607"/>
                </a:lnTo>
                <a:lnTo>
                  <a:pt x="1607134" y="583771"/>
                </a:lnTo>
                <a:lnTo>
                  <a:pt x="1601565" y="588538"/>
                </a:lnTo>
                <a:lnTo>
                  <a:pt x="1596394" y="592510"/>
                </a:lnTo>
                <a:lnTo>
                  <a:pt x="1590427" y="596880"/>
                </a:lnTo>
                <a:lnTo>
                  <a:pt x="1584460" y="600852"/>
                </a:lnTo>
                <a:lnTo>
                  <a:pt x="1578891" y="604030"/>
                </a:lnTo>
                <a:lnTo>
                  <a:pt x="1572924" y="607605"/>
                </a:lnTo>
                <a:lnTo>
                  <a:pt x="1566958" y="609989"/>
                </a:lnTo>
                <a:lnTo>
                  <a:pt x="1560991" y="612372"/>
                </a:lnTo>
                <a:lnTo>
                  <a:pt x="1555024" y="614756"/>
                </a:lnTo>
                <a:lnTo>
                  <a:pt x="1549853" y="616344"/>
                </a:lnTo>
                <a:lnTo>
                  <a:pt x="1543886" y="617536"/>
                </a:lnTo>
                <a:lnTo>
                  <a:pt x="1538317" y="618331"/>
                </a:lnTo>
                <a:lnTo>
                  <a:pt x="1532748" y="618728"/>
                </a:lnTo>
                <a:lnTo>
                  <a:pt x="1527179" y="619125"/>
                </a:lnTo>
                <a:lnTo>
                  <a:pt x="1523201" y="618728"/>
                </a:lnTo>
                <a:lnTo>
                  <a:pt x="1518428" y="618331"/>
                </a:lnTo>
                <a:lnTo>
                  <a:pt x="1513654" y="617536"/>
                </a:lnTo>
                <a:lnTo>
                  <a:pt x="1508881" y="615947"/>
                </a:lnTo>
                <a:lnTo>
                  <a:pt x="1503709" y="614358"/>
                </a:lnTo>
                <a:lnTo>
                  <a:pt x="1498538" y="611975"/>
                </a:lnTo>
                <a:lnTo>
                  <a:pt x="1492969" y="609592"/>
                </a:lnTo>
                <a:lnTo>
                  <a:pt x="1487798" y="606414"/>
                </a:lnTo>
                <a:lnTo>
                  <a:pt x="1482229" y="603633"/>
                </a:lnTo>
                <a:lnTo>
                  <a:pt x="1476660" y="599661"/>
                </a:lnTo>
                <a:lnTo>
                  <a:pt x="1465522" y="591716"/>
                </a:lnTo>
                <a:lnTo>
                  <a:pt x="1454384" y="582580"/>
                </a:lnTo>
                <a:lnTo>
                  <a:pt x="1443246" y="572251"/>
                </a:lnTo>
                <a:lnTo>
                  <a:pt x="1432108" y="560732"/>
                </a:lnTo>
                <a:lnTo>
                  <a:pt x="1421765" y="548020"/>
                </a:lnTo>
                <a:lnTo>
                  <a:pt x="1416992" y="541664"/>
                </a:lnTo>
                <a:lnTo>
                  <a:pt x="1411821" y="534514"/>
                </a:lnTo>
                <a:lnTo>
                  <a:pt x="1407445" y="527364"/>
                </a:lnTo>
                <a:lnTo>
                  <a:pt x="1402671" y="520213"/>
                </a:lnTo>
                <a:lnTo>
                  <a:pt x="1398296" y="512666"/>
                </a:lnTo>
                <a:lnTo>
                  <a:pt x="1394318" y="504721"/>
                </a:lnTo>
                <a:lnTo>
                  <a:pt x="1390340" y="496777"/>
                </a:lnTo>
                <a:lnTo>
                  <a:pt x="1386760" y="488435"/>
                </a:lnTo>
                <a:lnTo>
                  <a:pt x="1383180" y="480490"/>
                </a:lnTo>
                <a:lnTo>
                  <a:pt x="1380395" y="472148"/>
                </a:lnTo>
                <a:lnTo>
                  <a:pt x="1377213" y="463012"/>
                </a:lnTo>
                <a:lnTo>
                  <a:pt x="1374826" y="454272"/>
                </a:lnTo>
                <a:lnTo>
                  <a:pt x="1373235" y="460231"/>
                </a:lnTo>
                <a:lnTo>
                  <a:pt x="1370848" y="464998"/>
                </a:lnTo>
                <a:lnTo>
                  <a:pt x="1369655" y="466189"/>
                </a:lnTo>
                <a:lnTo>
                  <a:pt x="1368462" y="467381"/>
                </a:lnTo>
                <a:lnTo>
                  <a:pt x="1367268" y="468176"/>
                </a:lnTo>
                <a:lnTo>
                  <a:pt x="1366075" y="468573"/>
                </a:lnTo>
                <a:lnTo>
                  <a:pt x="1364484" y="468176"/>
                </a:lnTo>
                <a:lnTo>
                  <a:pt x="1363291" y="467381"/>
                </a:lnTo>
                <a:lnTo>
                  <a:pt x="1361699" y="466189"/>
                </a:lnTo>
                <a:lnTo>
                  <a:pt x="1360506" y="463806"/>
                </a:lnTo>
                <a:lnTo>
                  <a:pt x="1358119" y="459039"/>
                </a:lnTo>
                <a:lnTo>
                  <a:pt x="1356130" y="452286"/>
                </a:lnTo>
                <a:lnTo>
                  <a:pt x="1354539" y="443547"/>
                </a:lnTo>
                <a:lnTo>
                  <a:pt x="1353346" y="434411"/>
                </a:lnTo>
                <a:lnTo>
                  <a:pt x="1352550" y="423685"/>
                </a:lnTo>
                <a:lnTo>
                  <a:pt x="1352550" y="412563"/>
                </a:lnTo>
                <a:lnTo>
                  <a:pt x="1352550" y="401043"/>
                </a:lnTo>
                <a:lnTo>
                  <a:pt x="1353346" y="390715"/>
                </a:lnTo>
                <a:lnTo>
                  <a:pt x="1354539" y="381181"/>
                </a:lnTo>
                <a:lnTo>
                  <a:pt x="1356130" y="372839"/>
                </a:lnTo>
                <a:lnTo>
                  <a:pt x="1358119" y="366086"/>
                </a:lnTo>
                <a:lnTo>
                  <a:pt x="1360506" y="360922"/>
                </a:lnTo>
                <a:lnTo>
                  <a:pt x="1361699" y="358936"/>
                </a:lnTo>
                <a:lnTo>
                  <a:pt x="1363291" y="357744"/>
                </a:lnTo>
                <a:lnTo>
                  <a:pt x="1364484" y="356950"/>
                </a:lnTo>
                <a:lnTo>
                  <a:pt x="1366075" y="356553"/>
                </a:lnTo>
                <a:lnTo>
                  <a:pt x="1366871" y="356950"/>
                </a:lnTo>
                <a:lnTo>
                  <a:pt x="1367666" y="357347"/>
                </a:lnTo>
                <a:lnTo>
                  <a:pt x="1368064" y="349800"/>
                </a:lnTo>
                <a:lnTo>
                  <a:pt x="1368462" y="342252"/>
                </a:lnTo>
                <a:lnTo>
                  <a:pt x="1369257" y="335499"/>
                </a:lnTo>
                <a:lnTo>
                  <a:pt x="1370053" y="329541"/>
                </a:lnTo>
                <a:lnTo>
                  <a:pt x="1369655" y="321596"/>
                </a:lnTo>
                <a:lnTo>
                  <a:pt x="1369257" y="314049"/>
                </a:lnTo>
                <a:lnTo>
                  <a:pt x="1369257" y="307296"/>
                </a:lnTo>
                <a:lnTo>
                  <a:pt x="1369655" y="300543"/>
                </a:lnTo>
                <a:lnTo>
                  <a:pt x="1370053" y="294584"/>
                </a:lnTo>
                <a:lnTo>
                  <a:pt x="1370848" y="289023"/>
                </a:lnTo>
                <a:lnTo>
                  <a:pt x="1372440" y="283461"/>
                </a:lnTo>
                <a:lnTo>
                  <a:pt x="1374031" y="278297"/>
                </a:lnTo>
                <a:lnTo>
                  <a:pt x="1375622" y="273531"/>
                </a:lnTo>
                <a:lnTo>
                  <a:pt x="1377213" y="269558"/>
                </a:lnTo>
                <a:lnTo>
                  <a:pt x="1379998" y="265189"/>
                </a:lnTo>
                <a:lnTo>
                  <a:pt x="1382384" y="262011"/>
                </a:lnTo>
                <a:lnTo>
                  <a:pt x="1384771" y="258436"/>
                </a:lnTo>
                <a:lnTo>
                  <a:pt x="1387953" y="255655"/>
                </a:lnTo>
                <a:lnTo>
                  <a:pt x="1391136" y="252477"/>
                </a:lnTo>
                <a:lnTo>
                  <a:pt x="1394716" y="250491"/>
                </a:lnTo>
                <a:lnTo>
                  <a:pt x="1379600" y="250491"/>
                </a:lnTo>
                <a:lnTo>
                  <a:pt x="1367666" y="250888"/>
                </a:lnTo>
                <a:lnTo>
                  <a:pt x="1357324" y="251683"/>
                </a:lnTo>
                <a:lnTo>
                  <a:pt x="1364484" y="248108"/>
                </a:lnTo>
                <a:lnTo>
                  <a:pt x="1371644" y="243341"/>
                </a:lnTo>
                <a:lnTo>
                  <a:pt x="1379202" y="238177"/>
                </a:lnTo>
                <a:lnTo>
                  <a:pt x="1386362" y="232615"/>
                </a:lnTo>
                <a:lnTo>
                  <a:pt x="1400285" y="222287"/>
                </a:lnTo>
                <a:lnTo>
                  <a:pt x="1406649" y="217520"/>
                </a:lnTo>
                <a:lnTo>
                  <a:pt x="1412218" y="214343"/>
                </a:lnTo>
                <a:lnTo>
                  <a:pt x="1428528" y="206398"/>
                </a:lnTo>
                <a:lnTo>
                  <a:pt x="1444041" y="199645"/>
                </a:lnTo>
                <a:lnTo>
                  <a:pt x="1459157" y="194481"/>
                </a:lnTo>
                <a:lnTo>
                  <a:pt x="1474273" y="189714"/>
                </a:lnTo>
                <a:lnTo>
                  <a:pt x="1488594" y="186139"/>
                </a:lnTo>
                <a:lnTo>
                  <a:pt x="1502914" y="183756"/>
                </a:lnTo>
                <a:lnTo>
                  <a:pt x="1516439" y="182167"/>
                </a:lnTo>
                <a:lnTo>
                  <a:pt x="1529566" y="180975"/>
                </a:lnTo>
                <a:close/>
                <a:moveTo>
                  <a:pt x="392103" y="180975"/>
                </a:moveTo>
                <a:lnTo>
                  <a:pt x="405170" y="180975"/>
                </a:lnTo>
                <a:lnTo>
                  <a:pt x="417445" y="181372"/>
                </a:lnTo>
                <a:lnTo>
                  <a:pt x="428532" y="182564"/>
                </a:lnTo>
                <a:lnTo>
                  <a:pt x="440015" y="184153"/>
                </a:lnTo>
                <a:lnTo>
                  <a:pt x="451102" y="186139"/>
                </a:lnTo>
                <a:lnTo>
                  <a:pt x="461001" y="188920"/>
                </a:lnTo>
                <a:lnTo>
                  <a:pt x="471296" y="191700"/>
                </a:lnTo>
                <a:lnTo>
                  <a:pt x="480404" y="195275"/>
                </a:lnTo>
                <a:lnTo>
                  <a:pt x="489115" y="198453"/>
                </a:lnTo>
                <a:lnTo>
                  <a:pt x="497430" y="202426"/>
                </a:lnTo>
                <a:lnTo>
                  <a:pt x="505349" y="206398"/>
                </a:lnTo>
                <a:lnTo>
                  <a:pt x="512873" y="210370"/>
                </a:lnTo>
                <a:lnTo>
                  <a:pt x="519604" y="214740"/>
                </a:lnTo>
                <a:lnTo>
                  <a:pt x="525543" y="218315"/>
                </a:lnTo>
                <a:lnTo>
                  <a:pt x="536234" y="225862"/>
                </a:lnTo>
                <a:lnTo>
                  <a:pt x="544550" y="232615"/>
                </a:lnTo>
                <a:lnTo>
                  <a:pt x="550489" y="238177"/>
                </a:lnTo>
                <a:lnTo>
                  <a:pt x="555637" y="243341"/>
                </a:lnTo>
                <a:lnTo>
                  <a:pt x="554053" y="246519"/>
                </a:lnTo>
                <a:lnTo>
                  <a:pt x="551677" y="250888"/>
                </a:lnTo>
                <a:lnTo>
                  <a:pt x="548905" y="256052"/>
                </a:lnTo>
                <a:lnTo>
                  <a:pt x="544946" y="262011"/>
                </a:lnTo>
                <a:lnTo>
                  <a:pt x="540194" y="268367"/>
                </a:lnTo>
                <a:lnTo>
                  <a:pt x="534255" y="275120"/>
                </a:lnTo>
                <a:lnTo>
                  <a:pt x="527523" y="281078"/>
                </a:lnTo>
                <a:lnTo>
                  <a:pt x="523564" y="284256"/>
                </a:lnTo>
                <a:lnTo>
                  <a:pt x="519604" y="286639"/>
                </a:lnTo>
                <a:lnTo>
                  <a:pt x="515248" y="289420"/>
                </a:lnTo>
                <a:lnTo>
                  <a:pt x="510497" y="291803"/>
                </a:lnTo>
                <a:lnTo>
                  <a:pt x="505745" y="293790"/>
                </a:lnTo>
                <a:lnTo>
                  <a:pt x="500598" y="295776"/>
                </a:lnTo>
                <a:lnTo>
                  <a:pt x="495054" y="296967"/>
                </a:lnTo>
                <a:lnTo>
                  <a:pt x="489511" y="297762"/>
                </a:lnTo>
                <a:lnTo>
                  <a:pt x="483175" y="298159"/>
                </a:lnTo>
                <a:lnTo>
                  <a:pt x="477236" y="298159"/>
                </a:lnTo>
                <a:lnTo>
                  <a:pt x="470504" y="297762"/>
                </a:lnTo>
                <a:lnTo>
                  <a:pt x="463773" y="296570"/>
                </a:lnTo>
                <a:lnTo>
                  <a:pt x="456646" y="294584"/>
                </a:lnTo>
                <a:lnTo>
                  <a:pt x="449122" y="292201"/>
                </a:lnTo>
                <a:lnTo>
                  <a:pt x="441599" y="289420"/>
                </a:lnTo>
                <a:lnTo>
                  <a:pt x="433680" y="285448"/>
                </a:lnTo>
                <a:lnTo>
                  <a:pt x="424572" y="280681"/>
                </a:lnTo>
                <a:lnTo>
                  <a:pt x="414673" y="276708"/>
                </a:lnTo>
                <a:lnTo>
                  <a:pt x="453082" y="295776"/>
                </a:lnTo>
                <a:lnTo>
                  <a:pt x="471296" y="303720"/>
                </a:lnTo>
                <a:lnTo>
                  <a:pt x="480008" y="306898"/>
                </a:lnTo>
                <a:lnTo>
                  <a:pt x="488323" y="310473"/>
                </a:lnTo>
                <a:lnTo>
                  <a:pt x="496242" y="312857"/>
                </a:lnTo>
                <a:lnTo>
                  <a:pt x="503765" y="314446"/>
                </a:lnTo>
                <a:lnTo>
                  <a:pt x="511289" y="316035"/>
                </a:lnTo>
                <a:lnTo>
                  <a:pt x="518020" y="316432"/>
                </a:lnTo>
                <a:lnTo>
                  <a:pt x="524751" y="316035"/>
                </a:lnTo>
                <a:lnTo>
                  <a:pt x="527919" y="315240"/>
                </a:lnTo>
                <a:lnTo>
                  <a:pt x="530691" y="314446"/>
                </a:lnTo>
                <a:lnTo>
                  <a:pt x="533859" y="313651"/>
                </a:lnTo>
                <a:lnTo>
                  <a:pt x="536234" y="312460"/>
                </a:lnTo>
                <a:lnTo>
                  <a:pt x="539402" y="310871"/>
                </a:lnTo>
                <a:lnTo>
                  <a:pt x="541382" y="309282"/>
                </a:lnTo>
                <a:lnTo>
                  <a:pt x="542966" y="321993"/>
                </a:lnTo>
                <a:lnTo>
                  <a:pt x="543362" y="333910"/>
                </a:lnTo>
                <a:lnTo>
                  <a:pt x="542966" y="345430"/>
                </a:lnTo>
                <a:lnTo>
                  <a:pt x="542570" y="356950"/>
                </a:lnTo>
                <a:lnTo>
                  <a:pt x="544550" y="354566"/>
                </a:lnTo>
                <a:lnTo>
                  <a:pt x="545738" y="353772"/>
                </a:lnTo>
                <a:lnTo>
                  <a:pt x="546925" y="353772"/>
                </a:lnTo>
                <a:lnTo>
                  <a:pt x="548113" y="354169"/>
                </a:lnTo>
                <a:lnTo>
                  <a:pt x="549301" y="354964"/>
                </a:lnTo>
                <a:lnTo>
                  <a:pt x="550489" y="356553"/>
                </a:lnTo>
                <a:lnTo>
                  <a:pt x="551677" y="358142"/>
                </a:lnTo>
                <a:lnTo>
                  <a:pt x="554449" y="363703"/>
                </a:lnTo>
                <a:lnTo>
                  <a:pt x="556429" y="370456"/>
                </a:lnTo>
                <a:lnTo>
                  <a:pt x="558012" y="378401"/>
                </a:lnTo>
                <a:lnTo>
                  <a:pt x="559596" y="387934"/>
                </a:lnTo>
                <a:lnTo>
                  <a:pt x="560388" y="398660"/>
                </a:lnTo>
                <a:lnTo>
                  <a:pt x="560388" y="409782"/>
                </a:lnTo>
                <a:lnTo>
                  <a:pt x="560388" y="420905"/>
                </a:lnTo>
                <a:lnTo>
                  <a:pt x="559596" y="431630"/>
                </a:lnTo>
                <a:lnTo>
                  <a:pt x="558012" y="441164"/>
                </a:lnTo>
                <a:lnTo>
                  <a:pt x="556429" y="449108"/>
                </a:lnTo>
                <a:lnTo>
                  <a:pt x="554449" y="456259"/>
                </a:lnTo>
                <a:lnTo>
                  <a:pt x="551677" y="461423"/>
                </a:lnTo>
                <a:lnTo>
                  <a:pt x="550489" y="463012"/>
                </a:lnTo>
                <a:lnTo>
                  <a:pt x="549301" y="464998"/>
                </a:lnTo>
                <a:lnTo>
                  <a:pt x="548113" y="465792"/>
                </a:lnTo>
                <a:lnTo>
                  <a:pt x="546925" y="465792"/>
                </a:lnTo>
                <a:lnTo>
                  <a:pt x="544946" y="465792"/>
                </a:lnTo>
                <a:lnTo>
                  <a:pt x="543758" y="464203"/>
                </a:lnTo>
                <a:lnTo>
                  <a:pt x="542570" y="463012"/>
                </a:lnTo>
                <a:lnTo>
                  <a:pt x="541382" y="461025"/>
                </a:lnTo>
                <a:lnTo>
                  <a:pt x="540194" y="458642"/>
                </a:lnTo>
                <a:lnTo>
                  <a:pt x="539006" y="455464"/>
                </a:lnTo>
                <a:lnTo>
                  <a:pt x="536630" y="447917"/>
                </a:lnTo>
                <a:lnTo>
                  <a:pt x="535442" y="457450"/>
                </a:lnTo>
                <a:lnTo>
                  <a:pt x="533859" y="467381"/>
                </a:lnTo>
                <a:lnTo>
                  <a:pt x="531483" y="476518"/>
                </a:lnTo>
                <a:lnTo>
                  <a:pt x="529503" y="485654"/>
                </a:lnTo>
                <a:lnTo>
                  <a:pt x="527127" y="494393"/>
                </a:lnTo>
                <a:lnTo>
                  <a:pt x="523564" y="502735"/>
                </a:lnTo>
                <a:lnTo>
                  <a:pt x="520792" y="511077"/>
                </a:lnTo>
                <a:lnTo>
                  <a:pt x="516832" y="519419"/>
                </a:lnTo>
                <a:lnTo>
                  <a:pt x="513269" y="526966"/>
                </a:lnTo>
                <a:lnTo>
                  <a:pt x="508913" y="534514"/>
                </a:lnTo>
                <a:lnTo>
                  <a:pt x="504557" y="541664"/>
                </a:lnTo>
                <a:lnTo>
                  <a:pt x="500598" y="548417"/>
                </a:lnTo>
                <a:lnTo>
                  <a:pt x="495450" y="555170"/>
                </a:lnTo>
                <a:lnTo>
                  <a:pt x="490699" y="561526"/>
                </a:lnTo>
                <a:lnTo>
                  <a:pt x="485947" y="567485"/>
                </a:lnTo>
                <a:lnTo>
                  <a:pt x="480404" y="573443"/>
                </a:lnTo>
                <a:lnTo>
                  <a:pt x="475256" y="578607"/>
                </a:lnTo>
                <a:lnTo>
                  <a:pt x="469713" y="583771"/>
                </a:lnTo>
                <a:lnTo>
                  <a:pt x="464565" y="588538"/>
                </a:lnTo>
                <a:lnTo>
                  <a:pt x="458625" y="592510"/>
                </a:lnTo>
                <a:lnTo>
                  <a:pt x="453082" y="596880"/>
                </a:lnTo>
                <a:lnTo>
                  <a:pt x="447142" y="600852"/>
                </a:lnTo>
                <a:lnTo>
                  <a:pt x="441203" y="604030"/>
                </a:lnTo>
                <a:lnTo>
                  <a:pt x="435263" y="607605"/>
                </a:lnTo>
                <a:lnTo>
                  <a:pt x="429720" y="609989"/>
                </a:lnTo>
                <a:lnTo>
                  <a:pt x="424177" y="612372"/>
                </a:lnTo>
                <a:lnTo>
                  <a:pt x="418237" y="614756"/>
                </a:lnTo>
                <a:lnTo>
                  <a:pt x="412298" y="616344"/>
                </a:lnTo>
                <a:lnTo>
                  <a:pt x="406754" y="617536"/>
                </a:lnTo>
                <a:lnTo>
                  <a:pt x="401211" y="618331"/>
                </a:lnTo>
                <a:lnTo>
                  <a:pt x="395667" y="618728"/>
                </a:lnTo>
                <a:lnTo>
                  <a:pt x="390520" y="619125"/>
                </a:lnTo>
                <a:lnTo>
                  <a:pt x="385768" y="618728"/>
                </a:lnTo>
                <a:lnTo>
                  <a:pt x="381017" y="618331"/>
                </a:lnTo>
                <a:lnTo>
                  <a:pt x="376265" y="617536"/>
                </a:lnTo>
                <a:lnTo>
                  <a:pt x="371909" y="615947"/>
                </a:lnTo>
                <a:lnTo>
                  <a:pt x="366762" y="614358"/>
                </a:lnTo>
                <a:lnTo>
                  <a:pt x="361218" y="611975"/>
                </a:lnTo>
                <a:lnTo>
                  <a:pt x="356467" y="609592"/>
                </a:lnTo>
                <a:lnTo>
                  <a:pt x="350923" y="606414"/>
                </a:lnTo>
                <a:lnTo>
                  <a:pt x="345380" y="603633"/>
                </a:lnTo>
                <a:lnTo>
                  <a:pt x="339836" y="599661"/>
                </a:lnTo>
                <a:lnTo>
                  <a:pt x="328353" y="591716"/>
                </a:lnTo>
                <a:lnTo>
                  <a:pt x="317662" y="582580"/>
                </a:lnTo>
                <a:lnTo>
                  <a:pt x="306575" y="572251"/>
                </a:lnTo>
                <a:lnTo>
                  <a:pt x="295884" y="560732"/>
                </a:lnTo>
                <a:lnTo>
                  <a:pt x="285193" y="548020"/>
                </a:lnTo>
                <a:lnTo>
                  <a:pt x="280046" y="541664"/>
                </a:lnTo>
                <a:lnTo>
                  <a:pt x="275690" y="534514"/>
                </a:lnTo>
                <a:lnTo>
                  <a:pt x="270543" y="527364"/>
                </a:lnTo>
                <a:lnTo>
                  <a:pt x="266187" y="520213"/>
                </a:lnTo>
                <a:lnTo>
                  <a:pt x="261832" y="512666"/>
                </a:lnTo>
                <a:lnTo>
                  <a:pt x="257872" y="504721"/>
                </a:lnTo>
                <a:lnTo>
                  <a:pt x="253516" y="496777"/>
                </a:lnTo>
                <a:lnTo>
                  <a:pt x="250349" y="488435"/>
                </a:lnTo>
                <a:lnTo>
                  <a:pt x="246785" y="480490"/>
                </a:lnTo>
                <a:lnTo>
                  <a:pt x="244013" y="472148"/>
                </a:lnTo>
                <a:lnTo>
                  <a:pt x="240846" y="463012"/>
                </a:lnTo>
                <a:lnTo>
                  <a:pt x="238470" y="454272"/>
                </a:lnTo>
                <a:lnTo>
                  <a:pt x="236490" y="460231"/>
                </a:lnTo>
                <a:lnTo>
                  <a:pt x="234114" y="464998"/>
                </a:lnTo>
                <a:lnTo>
                  <a:pt x="233322" y="466189"/>
                </a:lnTo>
                <a:lnTo>
                  <a:pt x="232134" y="467381"/>
                </a:lnTo>
                <a:lnTo>
                  <a:pt x="230946" y="468176"/>
                </a:lnTo>
                <a:lnTo>
                  <a:pt x="229759" y="468573"/>
                </a:lnTo>
                <a:lnTo>
                  <a:pt x="228175" y="468176"/>
                </a:lnTo>
                <a:lnTo>
                  <a:pt x="226591" y="467381"/>
                </a:lnTo>
                <a:lnTo>
                  <a:pt x="225403" y="466189"/>
                </a:lnTo>
                <a:lnTo>
                  <a:pt x="224215" y="463806"/>
                </a:lnTo>
                <a:lnTo>
                  <a:pt x="222235" y="459039"/>
                </a:lnTo>
                <a:lnTo>
                  <a:pt x="219860" y="452286"/>
                </a:lnTo>
                <a:lnTo>
                  <a:pt x="218276" y="443547"/>
                </a:lnTo>
                <a:lnTo>
                  <a:pt x="217088" y="434411"/>
                </a:lnTo>
                <a:lnTo>
                  <a:pt x="216296" y="423685"/>
                </a:lnTo>
                <a:lnTo>
                  <a:pt x="215900" y="412563"/>
                </a:lnTo>
                <a:lnTo>
                  <a:pt x="216296" y="401043"/>
                </a:lnTo>
                <a:lnTo>
                  <a:pt x="217088" y="390715"/>
                </a:lnTo>
                <a:lnTo>
                  <a:pt x="218276" y="381181"/>
                </a:lnTo>
                <a:lnTo>
                  <a:pt x="219860" y="372839"/>
                </a:lnTo>
                <a:lnTo>
                  <a:pt x="222235" y="366086"/>
                </a:lnTo>
                <a:lnTo>
                  <a:pt x="224215" y="360922"/>
                </a:lnTo>
                <a:lnTo>
                  <a:pt x="225403" y="358936"/>
                </a:lnTo>
                <a:lnTo>
                  <a:pt x="226591" y="357744"/>
                </a:lnTo>
                <a:lnTo>
                  <a:pt x="228175" y="356950"/>
                </a:lnTo>
                <a:lnTo>
                  <a:pt x="229759" y="356553"/>
                </a:lnTo>
                <a:lnTo>
                  <a:pt x="230551" y="356950"/>
                </a:lnTo>
                <a:lnTo>
                  <a:pt x="231342" y="357347"/>
                </a:lnTo>
                <a:lnTo>
                  <a:pt x="232134" y="342252"/>
                </a:lnTo>
                <a:lnTo>
                  <a:pt x="232530" y="335499"/>
                </a:lnTo>
                <a:lnTo>
                  <a:pt x="233718" y="329541"/>
                </a:lnTo>
                <a:lnTo>
                  <a:pt x="232926" y="321596"/>
                </a:lnTo>
                <a:lnTo>
                  <a:pt x="232926" y="314049"/>
                </a:lnTo>
                <a:lnTo>
                  <a:pt x="232926" y="307296"/>
                </a:lnTo>
                <a:lnTo>
                  <a:pt x="232926" y="300543"/>
                </a:lnTo>
                <a:lnTo>
                  <a:pt x="233718" y="294584"/>
                </a:lnTo>
                <a:lnTo>
                  <a:pt x="234906" y="289023"/>
                </a:lnTo>
                <a:lnTo>
                  <a:pt x="236094" y="283461"/>
                </a:lnTo>
                <a:lnTo>
                  <a:pt x="237282" y="278297"/>
                </a:lnTo>
                <a:lnTo>
                  <a:pt x="238866" y="273531"/>
                </a:lnTo>
                <a:lnTo>
                  <a:pt x="240846" y="269558"/>
                </a:lnTo>
                <a:lnTo>
                  <a:pt x="243617" y="265189"/>
                </a:lnTo>
                <a:lnTo>
                  <a:pt x="245597" y="262011"/>
                </a:lnTo>
                <a:lnTo>
                  <a:pt x="248765" y="258436"/>
                </a:lnTo>
                <a:lnTo>
                  <a:pt x="251537" y="255655"/>
                </a:lnTo>
                <a:lnTo>
                  <a:pt x="255100" y="252477"/>
                </a:lnTo>
                <a:lnTo>
                  <a:pt x="258268" y="250491"/>
                </a:lnTo>
                <a:lnTo>
                  <a:pt x="243221" y="250491"/>
                </a:lnTo>
                <a:lnTo>
                  <a:pt x="231342" y="250888"/>
                </a:lnTo>
                <a:lnTo>
                  <a:pt x="221443" y="251683"/>
                </a:lnTo>
                <a:lnTo>
                  <a:pt x="228175" y="248108"/>
                </a:lnTo>
                <a:lnTo>
                  <a:pt x="235302" y="243341"/>
                </a:lnTo>
                <a:lnTo>
                  <a:pt x="242825" y="238177"/>
                </a:lnTo>
                <a:lnTo>
                  <a:pt x="249953" y="232615"/>
                </a:lnTo>
                <a:lnTo>
                  <a:pt x="263811" y="222287"/>
                </a:lnTo>
                <a:lnTo>
                  <a:pt x="270147" y="217520"/>
                </a:lnTo>
                <a:lnTo>
                  <a:pt x="276086" y="214343"/>
                </a:lnTo>
                <a:lnTo>
                  <a:pt x="291925" y="206398"/>
                </a:lnTo>
                <a:lnTo>
                  <a:pt x="307367" y="199645"/>
                </a:lnTo>
                <a:lnTo>
                  <a:pt x="322810" y="194481"/>
                </a:lnTo>
                <a:lnTo>
                  <a:pt x="337461" y="189714"/>
                </a:lnTo>
                <a:lnTo>
                  <a:pt x="351715" y="186139"/>
                </a:lnTo>
                <a:lnTo>
                  <a:pt x="365574" y="183756"/>
                </a:lnTo>
                <a:lnTo>
                  <a:pt x="379037" y="182167"/>
                </a:lnTo>
                <a:lnTo>
                  <a:pt x="392103" y="180975"/>
                </a:lnTo>
                <a:close/>
                <a:moveTo>
                  <a:pt x="958250" y="0"/>
                </a:moveTo>
                <a:lnTo>
                  <a:pt x="974507" y="0"/>
                </a:lnTo>
                <a:lnTo>
                  <a:pt x="989971" y="397"/>
                </a:lnTo>
                <a:lnTo>
                  <a:pt x="1004642" y="1986"/>
                </a:lnTo>
                <a:lnTo>
                  <a:pt x="1018917" y="4369"/>
                </a:lnTo>
                <a:lnTo>
                  <a:pt x="1032795" y="6752"/>
                </a:lnTo>
                <a:lnTo>
                  <a:pt x="1045880" y="9929"/>
                </a:lnTo>
                <a:lnTo>
                  <a:pt x="1058172" y="13900"/>
                </a:lnTo>
                <a:lnTo>
                  <a:pt x="1070067" y="18269"/>
                </a:lnTo>
                <a:lnTo>
                  <a:pt x="1081170" y="22241"/>
                </a:lnTo>
                <a:lnTo>
                  <a:pt x="1091876" y="27404"/>
                </a:lnTo>
                <a:lnTo>
                  <a:pt x="1101392" y="32170"/>
                </a:lnTo>
                <a:lnTo>
                  <a:pt x="1110908" y="36936"/>
                </a:lnTo>
                <a:lnTo>
                  <a:pt x="1119235" y="42099"/>
                </a:lnTo>
                <a:lnTo>
                  <a:pt x="1127166" y="47262"/>
                </a:lnTo>
                <a:lnTo>
                  <a:pt x="1134303" y="52425"/>
                </a:lnTo>
                <a:lnTo>
                  <a:pt x="1140647" y="56794"/>
                </a:lnTo>
                <a:lnTo>
                  <a:pt x="1151353" y="65531"/>
                </a:lnTo>
                <a:lnTo>
                  <a:pt x="1159283" y="72680"/>
                </a:lnTo>
                <a:lnTo>
                  <a:pt x="1165628" y="78240"/>
                </a:lnTo>
                <a:lnTo>
                  <a:pt x="1163645" y="83006"/>
                </a:lnTo>
                <a:lnTo>
                  <a:pt x="1160473" y="88567"/>
                </a:lnTo>
                <a:lnTo>
                  <a:pt x="1156904" y="94921"/>
                </a:lnTo>
                <a:lnTo>
                  <a:pt x="1151749" y="102467"/>
                </a:lnTo>
                <a:lnTo>
                  <a:pt x="1145802" y="110410"/>
                </a:lnTo>
                <a:lnTo>
                  <a:pt x="1141837" y="114779"/>
                </a:lnTo>
                <a:lnTo>
                  <a:pt x="1138268" y="118354"/>
                </a:lnTo>
                <a:lnTo>
                  <a:pt x="1133906" y="122722"/>
                </a:lnTo>
                <a:lnTo>
                  <a:pt x="1129545" y="126694"/>
                </a:lnTo>
                <a:lnTo>
                  <a:pt x="1124786" y="130268"/>
                </a:lnTo>
                <a:lnTo>
                  <a:pt x="1119632" y="134240"/>
                </a:lnTo>
                <a:lnTo>
                  <a:pt x="1114081" y="137020"/>
                </a:lnTo>
                <a:lnTo>
                  <a:pt x="1108133" y="140197"/>
                </a:lnTo>
                <a:lnTo>
                  <a:pt x="1101789" y="142580"/>
                </a:lnTo>
                <a:lnTo>
                  <a:pt x="1095841" y="144566"/>
                </a:lnTo>
                <a:lnTo>
                  <a:pt x="1089100" y="146552"/>
                </a:lnTo>
                <a:lnTo>
                  <a:pt x="1081170" y="147743"/>
                </a:lnTo>
                <a:lnTo>
                  <a:pt x="1073636" y="148140"/>
                </a:lnTo>
                <a:lnTo>
                  <a:pt x="1066102" y="148140"/>
                </a:lnTo>
                <a:lnTo>
                  <a:pt x="1057775" y="147743"/>
                </a:lnTo>
                <a:lnTo>
                  <a:pt x="1049052" y="145758"/>
                </a:lnTo>
                <a:lnTo>
                  <a:pt x="1039932" y="143772"/>
                </a:lnTo>
                <a:lnTo>
                  <a:pt x="1030812" y="140992"/>
                </a:lnTo>
                <a:lnTo>
                  <a:pt x="1021296" y="136623"/>
                </a:lnTo>
                <a:lnTo>
                  <a:pt x="1010590" y="131857"/>
                </a:lnTo>
                <a:lnTo>
                  <a:pt x="998695" y="126297"/>
                </a:lnTo>
                <a:lnTo>
                  <a:pt x="987196" y="121134"/>
                </a:lnTo>
                <a:lnTo>
                  <a:pt x="1011383" y="133446"/>
                </a:lnTo>
                <a:lnTo>
                  <a:pt x="1035571" y="144566"/>
                </a:lnTo>
                <a:lnTo>
                  <a:pt x="1047070" y="150126"/>
                </a:lnTo>
                <a:lnTo>
                  <a:pt x="1058172" y="155289"/>
                </a:lnTo>
                <a:lnTo>
                  <a:pt x="1069274" y="159261"/>
                </a:lnTo>
                <a:lnTo>
                  <a:pt x="1079980" y="163233"/>
                </a:lnTo>
                <a:lnTo>
                  <a:pt x="1090290" y="166807"/>
                </a:lnTo>
                <a:lnTo>
                  <a:pt x="1099806" y="169190"/>
                </a:lnTo>
                <a:lnTo>
                  <a:pt x="1109322" y="170381"/>
                </a:lnTo>
                <a:lnTo>
                  <a:pt x="1118046" y="171176"/>
                </a:lnTo>
                <a:lnTo>
                  <a:pt x="1122011" y="171176"/>
                </a:lnTo>
                <a:lnTo>
                  <a:pt x="1126373" y="170779"/>
                </a:lnTo>
                <a:lnTo>
                  <a:pt x="1130338" y="169984"/>
                </a:lnTo>
                <a:lnTo>
                  <a:pt x="1133906" y="169190"/>
                </a:lnTo>
                <a:lnTo>
                  <a:pt x="1137475" y="167998"/>
                </a:lnTo>
                <a:lnTo>
                  <a:pt x="1141044" y="166013"/>
                </a:lnTo>
                <a:lnTo>
                  <a:pt x="1144612" y="164027"/>
                </a:lnTo>
                <a:lnTo>
                  <a:pt x="1147388" y="162041"/>
                </a:lnTo>
                <a:lnTo>
                  <a:pt x="1148181" y="170381"/>
                </a:lnTo>
                <a:lnTo>
                  <a:pt x="1148974" y="178325"/>
                </a:lnTo>
                <a:lnTo>
                  <a:pt x="1150163" y="193417"/>
                </a:lnTo>
                <a:lnTo>
                  <a:pt x="1149767" y="208112"/>
                </a:lnTo>
                <a:lnTo>
                  <a:pt x="1148577" y="222012"/>
                </a:lnTo>
                <a:lnTo>
                  <a:pt x="1150163" y="220424"/>
                </a:lnTo>
                <a:lnTo>
                  <a:pt x="1151353" y="219232"/>
                </a:lnTo>
                <a:lnTo>
                  <a:pt x="1152543" y="218835"/>
                </a:lnTo>
                <a:lnTo>
                  <a:pt x="1154129" y="218438"/>
                </a:lnTo>
                <a:lnTo>
                  <a:pt x="1155715" y="218835"/>
                </a:lnTo>
                <a:lnTo>
                  <a:pt x="1157697" y="219629"/>
                </a:lnTo>
                <a:lnTo>
                  <a:pt x="1159283" y="222012"/>
                </a:lnTo>
                <a:lnTo>
                  <a:pt x="1160869" y="223998"/>
                </a:lnTo>
                <a:lnTo>
                  <a:pt x="1162059" y="226778"/>
                </a:lnTo>
                <a:lnTo>
                  <a:pt x="1164041" y="230750"/>
                </a:lnTo>
                <a:lnTo>
                  <a:pt x="1166421" y="239090"/>
                </a:lnTo>
                <a:lnTo>
                  <a:pt x="1168403" y="249813"/>
                </a:lnTo>
                <a:lnTo>
                  <a:pt x="1169989" y="261728"/>
                </a:lnTo>
                <a:lnTo>
                  <a:pt x="1171179" y="275232"/>
                </a:lnTo>
                <a:lnTo>
                  <a:pt x="1171575" y="289529"/>
                </a:lnTo>
                <a:lnTo>
                  <a:pt x="1171179" y="303827"/>
                </a:lnTo>
                <a:lnTo>
                  <a:pt x="1169989" y="316933"/>
                </a:lnTo>
                <a:lnTo>
                  <a:pt x="1168403" y="328848"/>
                </a:lnTo>
                <a:lnTo>
                  <a:pt x="1166421" y="339174"/>
                </a:lnTo>
                <a:lnTo>
                  <a:pt x="1164041" y="347912"/>
                </a:lnTo>
                <a:lnTo>
                  <a:pt x="1162059" y="351486"/>
                </a:lnTo>
                <a:lnTo>
                  <a:pt x="1160869" y="354266"/>
                </a:lnTo>
                <a:lnTo>
                  <a:pt x="1159283" y="357047"/>
                </a:lnTo>
                <a:lnTo>
                  <a:pt x="1157697" y="358635"/>
                </a:lnTo>
                <a:lnTo>
                  <a:pt x="1155715" y="359827"/>
                </a:lnTo>
                <a:lnTo>
                  <a:pt x="1154129" y="360224"/>
                </a:lnTo>
                <a:lnTo>
                  <a:pt x="1152146" y="359827"/>
                </a:lnTo>
                <a:lnTo>
                  <a:pt x="1150560" y="358635"/>
                </a:lnTo>
                <a:lnTo>
                  <a:pt x="1148577" y="356649"/>
                </a:lnTo>
                <a:lnTo>
                  <a:pt x="1146991" y="353869"/>
                </a:lnTo>
                <a:lnTo>
                  <a:pt x="1145405" y="351089"/>
                </a:lnTo>
                <a:lnTo>
                  <a:pt x="1144216" y="346720"/>
                </a:lnTo>
                <a:lnTo>
                  <a:pt x="1141440" y="337586"/>
                </a:lnTo>
                <a:lnTo>
                  <a:pt x="1139854" y="350295"/>
                </a:lnTo>
                <a:lnTo>
                  <a:pt x="1137871" y="361812"/>
                </a:lnTo>
                <a:lnTo>
                  <a:pt x="1135096" y="373727"/>
                </a:lnTo>
                <a:lnTo>
                  <a:pt x="1132320" y="385245"/>
                </a:lnTo>
                <a:lnTo>
                  <a:pt x="1128752" y="395968"/>
                </a:lnTo>
                <a:lnTo>
                  <a:pt x="1125183" y="407089"/>
                </a:lnTo>
                <a:lnTo>
                  <a:pt x="1120821" y="417812"/>
                </a:lnTo>
                <a:lnTo>
                  <a:pt x="1116460" y="427741"/>
                </a:lnTo>
                <a:lnTo>
                  <a:pt x="1111701" y="437273"/>
                </a:lnTo>
                <a:lnTo>
                  <a:pt x="1106547" y="446805"/>
                </a:lnTo>
                <a:lnTo>
                  <a:pt x="1100996" y="455939"/>
                </a:lnTo>
                <a:lnTo>
                  <a:pt x="1095444" y="464280"/>
                </a:lnTo>
                <a:lnTo>
                  <a:pt x="1089497" y="473017"/>
                </a:lnTo>
                <a:lnTo>
                  <a:pt x="1083152" y="480960"/>
                </a:lnTo>
                <a:lnTo>
                  <a:pt x="1076808" y="488506"/>
                </a:lnTo>
                <a:lnTo>
                  <a:pt x="1070464" y="495655"/>
                </a:lnTo>
                <a:lnTo>
                  <a:pt x="1063723" y="502407"/>
                </a:lnTo>
                <a:lnTo>
                  <a:pt x="1056586" y="509159"/>
                </a:lnTo>
                <a:lnTo>
                  <a:pt x="1049845" y="515116"/>
                </a:lnTo>
                <a:lnTo>
                  <a:pt x="1042708" y="520676"/>
                </a:lnTo>
                <a:lnTo>
                  <a:pt x="1035174" y="525442"/>
                </a:lnTo>
                <a:lnTo>
                  <a:pt x="1028037" y="530605"/>
                </a:lnTo>
                <a:lnTo>
                  <a:pt x="1020503" y="534974"/>
                </a:lnTo>
                <a:lnTo>
                  <a:pt x="1012969" y="538549"/>
                </a:lnTo>
                <a:lnTo>
                  <a:pt x="1005832" y="542520"/>
                </a:lnTo>
                <a:lnTo>
                  <a:pt x="998298" y="545300"/>
                </a:lnTo>
                <a:lnTo>
                  <a:pt x="991161" y="548081"/>
                </a:lnTo>
                <a:lnTo>
                  <a:pt x="984024" y="550067"/>
                </a:lnTo>
                <a:lnTo>
                  <a:pt x="976886" y="551655"/>
                </a:lnTo>
                <a:lnTo>
                  <a:pt x="969749" y="553244"/>
                </a:lnTo>
                <a:lnTo>
                  <a:pt x="962612" y="554038"/>
                </a:lnTo>
                <a:lnTo>
                  <a:pt x="955871" y="554038"/>
                </a:lnTo>
                <a:lnTo>
                  <a:pt x="950320" y="553641"/>
                </a:lnTo>
                <a:lnTo>
                  <a:pt x="944372" y="553244"/>
                </a:lnTo>
                <a:lnTo>
                  <a:pt x="938424" y="551655"/>
                </a:lnTo>
                <a:lnTo>
                  <a:pt x="932080" y="549669"/>
                </a:lnTo>
                <a:lnTo>
                  <a:pt x="925736" y="547683"/>
                </a:lnTo>
                <a:lnTo>
                  <a:pt x="919788" y="544903"/>
                </a:lnTo>
                <a:lnTo>
                  <a:pt x="913047" y="541726"/>
                </a:lnTo>
                <a:lnTo>
                  <a:pt x="906307" y="538151"/>
                </a:lnTo>
                <a:lnTo>
                  <a:pt x="898773" y="534180"/>
                </a:lnTo>
                <a:lnTo>
                  <a:pt x="892429" y="529811"/>
                </a:lnTo>
                <a:lnTo>
                  <a:pt x="884895" y="524648"/>
                </a:lnTo>
                <a:lnTo>
                  <a:pt x="877758" y="519882"/>
                </a:lnTo>
                <a:lnTo>
                  <a:pt x="870620" y="513925"/>
                </a:lnTo>
                <a:lnTo>
                  <a:pt x="863880" y="507967"/>
                </a:lnTo>
                <a:lnTo>
                  <a:pt x="856742" y="501613"/>
                </a:lnTo>
                <a:lnTo>
                  <a:pt x="849605" y="494861"/>
                </a:lnTo>
                <a:lnTo>
                  <a:pt x="842864" y="487712"/>
                </a:lnTo>
                <a:lnTo>
                  <a:pt x="836124" y="480166"/>
                </a:lnTo>
                <a:lnTo>
                  <a:pt x="829383" y="472223"/>
                </a:lnTo>
                <a:lnTo>
                  <a:pt x="823039" y="463883"/>
                </a:lnTo>
                <a:lnTo>
                  <a:pt x="816694" y="455542"/>
                </a:lnTo>
                <a:lnTo>
                  <a:pt x="810350" y="446805"/>
                </a:lnTo>
                <a:lnTo>
                  <a:pt x="804799" y="438067"/>
                </a:lnTo>
                <a:lnTo>
                  <a:pt x="798851" y="428535"/>
                </a:lnTo>
                <a:lnTo>
                  <a:pt x="793300" y="419004"/>
                </a:lnTo>
                <a:lnTo>
                  <a:pt x="788145" y="409075"/>
                </a:lnTo>
                <a:lnTo>
                  <a:pt x="782991" y="399146"/>
                </a:lnTo>
                <a:lnTo>
                  <a:pt x="778629" y="388819"/>
                </a:lnTo>
                <a:lnTo>
                  <a:pt x="774267" y="378493"/>
                </a:lnTo>
                <a:lnTo>
                  <a:pt x="770699" y="367770"/>
                </a:lnTo>
                <a:lnTo>
                  <a:pt x="767130" y="357047"/>
                </a:lnTo>
                <a:lnTo>
                  <a:pt x="763958" y="345529"/>
                </a:lnTo>
                <a:lnTo>
                  <a:pt x="761579" y="353075"/>
                </a:lnTo>
                <a:lnTo>
                  <a:pt x="759993" y="355855"/>
                </a:lnTo>
                <a:lnTo>
                  <a:pt x="758803" y="358635"/>
                </a:lnTo>
                <a:lnTo>
                  <a:pt x="757614" y="360621"/>
                </a:lnTo>
                <a:lnTo>
                  <a:pt x="755631" y="362210"/>
                </a:lnTo>
                <a:lnTo>
                  <a:pt x="754045" y="363401"/>
                </a:lnTo>
                <a:lnTo>
                  <a:pt x="752459" y="363798"/>
                </a:lnTo>
                <a:lnTo>
                  <a:pt x="750873" y="363401"/>
                </a:lnTo>
                <a:lnTo>
                  <a:pt x="748890" y="361812"/>
                </a:lnTo>
                <a:lnTo>
                  <a:pt x="747304" y="360224"/>
                </a:lnTo>
                <a:lnTo>
                  <a:pt x="745718" y="357841"/>
                </a:lnTo>
                <a:lnTo>
                  <a:pt x="744528" y="354664"/>
                </a:lnTo>
                <a:lnTo>
                  <a:pt x="742546" y="351486"/>
                </a:lnTo>
                <a:lnTo>
                  <a:pt x="740167" y="342352"/>
                </a:lnTo>
                <a:lnTo>
                  <a:pt x="738184" y="332423"/>
                </a:lnTo>
                <a:lnTo>
                  <a:pt x="736202" y="320111"/>
                </a:lnTo>
                <a:lnTo>
                  <a:pt x="735409" y="307004"/>
                </a:lnTo>
                <a:lnTo>
                  <a:pt x="735012" y="292707"/>
                </a:lnTo>
                <a:lnTo>
                  <a:pt x="735409" y="278409"/>
                </a:lnTo>
                <a:lnTo>
                  <a:pt x="736202" y="264905"/>
                </a:lnTo>
                <a:lnTo>
                  <a:pt x="738184" y="252991"/>
                </a:lnTo>
                <a:lnTo>
                  <a:pt x="740167" y="242665"/>
                </a:lnTo>
                <a:lnTo>
                  <a:pt x="742546" y="233927"/>
                </a:lnTo>
                <a:lnTo>
                  <a:pt x="744528" y="230353"/>
                </a:lnTo>
                <a:lnTo>
                  <a:pt x="745718" y="227175"/>
                </a:lnTo>
                <a:lnTo>
                  <a:pt x="747304" y="224792"/>
                </a:lnTo>
                <a:lnTo>
                  <a:pt x="748890" y="223204"/>
                </a:lnTo>
                <a:lnTo>
                  <a:pt x="750873" y="222409"/>
                </a:lnTo>
                <a:lnTo>
                  <a:pt x="752459" y="222012"/>
                </a:lnTo>
                <a:lnTo>
                  <a:pt x="753648" y="222409"/>
                </a:lnTo>
                <a:lnTo>
                  <a:pt x="754441" y="222807"/>
                </a:lnTo>
                <a:lnTo>
                  <a:pt x="754838" y="213275"/>
                </a:lnTo>
                <a:lnTo>
                  <a:pt x="755631" y="204140"/>
                </a:lnTo>
                <a:lnTo>
                  <a:pt x="756424" y="195800"/>
                </a:lnTo>
                <a:lnTo>
                  <a:pt x="758010" y="187856"/>
                </a:lnTo>
                <a:lnTo>
                  <a:pt x="757217" y="177927"/>
                </a:lnTo>
                <a:lnTo>
                  <a:pt x="756424" y="168793"/>
                </a:lnTo>
                <a:lnTo>
                  <a:pt x="756424" y="160055"/>
                </a:lnTo>
                <a:lnTo>
                  <a:pt x="757217" y="151318"/>
                </a:lnTo>
                <a:lnTo>
                  <a:pt x="758010" y="143772"/>
                </a:lnTo>
                <a:lnTo>
                  <a:pt x="759200" y="136226"/>
                </a:lnTo>
                <a:lnTo>
                  <a:pt x="760389" y="129474"/>
                </a:lnTo>
                <a:lnTo>
                  <a:pt x="762372" y="123119"/>
                </a:lnTo>
                <a:lnTo>
                  <a:pt x="764751" y="117162"/>
                </a:lnTo>
                <a:lnTo>
                  <a:pt x="767130" y="111602"/>
                </a:lnTo>
                <a:lnTo>
                  <a:pt x="769906" y="106836"/>
                </a:lnTo>
                <a:lnTo>
                  <a:pt x="773078" y="102070"/>
                </a:lnTo>
                <a:lnTo>
                  <a:pt x="776646" y="97701"/>
                </a:lnTo>
                <a:lnTo>
                  <a:pt x="780215" y="94127"/>
                </a:lnTo>
                <a:lnTo>
                  <a:pt x="784577" y="90552"/>
                </a:lnTo>
                <a:lnTo>
                  <a:pt x="788542" y="87772"/>
                </a:lnTo>
                <a:lnTo>
                  <a:pt x="769113" y="88169"/>
                </a:lnTo>
                <a:lnTo>
                  <a:pt x="754441" y="88567"/>
                </a:lnTo>
                <a:lnTo>
                  <a:pt x="741753" y="89361"/>
                </a:lnTo>
                <a:lnTo>
                  <a:pt x="746115" y="86978"/>
                </a:lnTo>
                <a:lnTo>
                  <a:pt x="750873" y="84198"/>
                </a:lnTo>
                <a:lnTo>
                  <a:pt x="759993" y="79035"/>
                </a:lnTo>
                <a:lnTo>
                  <a:pt x="768716" y="72283"/>
                </a:lnTo>
                <a:lnTo>
                  <a:pt x="778232" y="65531"/>
                </a:lnTo>
                <a:lnTo>
                  <a:pt x="795283" y="52425"/>
                </a:lnTo>
                <a:lnTo>
                  <a:pt x="803609" y="46468"/>
                </a:lnTo>
                <a:lnTo>
                  <a:pt x="810747" y="42099"/>
                </a:lnTo>
                <a:lnTo>
                  <a:pt x="821453" y="36936"/>
                </a:lnTo>
                <a:lnTo>
                  <a:pt x="830969" y="32567"/>
                </a:lnTo>
                <a:lnTo>
                  <a:pt x="841278" y="27801"/>
                </a:lnTo>
                <a:lnTo>
                  <a:pt x="850795" y="23829"/>
                </a:lnTo>
                <a:lnTo>
                  <a:pt x="860707" y="20255"/>
                </a:lnTo>
                <a:lnTo>
                  <a:pt x="870224" y="16681"/>
                </a:lnTo>
                <a:lnTo>
                  <a:pt x="879740" y="13900"/>
                </a:lnTo>
                <a:lnTo>
                  <a:pt x="888860" y="11518"/>
                </a:lnTo>
                <a:lnTo>
                  <a:pt x="897980" y="8737"/>
                </a:lnTo>
                <a:lnTo>
                  <a:pt x="907100" y="6752"/>
                </a:lnTo>
                <a:lnTo>
                  <a:pt x="915823" y="5163"/>
                </a:lnTo>
                <a:lnTo>
                  <a:pt x="924546" y="3177"/>
                </a:lnTo>
                <a:lnTo>
                  <a:pt x="941993" y="1191"/>
                </a:lnTo>
                <a:lnTo>
                  <a:pt x="958250" y="0"/>
                </a:lnTo>
                <a:close/>
              </a:path>
            </a:pathLst>
          </a:custGeom>
          <a:solidFill>
            <a:srgbClr val="1755AB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文本框 11"/>
          <p:cNvSpPr txBox="1"/>
          <p:nvPr>
            <p:custDataLst>
              <p:tags r:id="rId3"/>
            </p:custDataLst>
          </p:nvPr>
        </p:nvSpPr>
        <p:spPr>
          <a:xfrm>
            <a:off x="3584575" y="2209800"/>
            <a:ext cx="7496175" cy="1090613"/>
          </a:xfrm>
          <a:prstGeom prst="rect">
            <a:avLst/>
          </a:prstGeom>
        </p:spPr>
        <p:txBody>
          <a:bodyPr lIns="90000" tIns="46800" rIns="90000" bIns="46800" anchor="b">
            <a:normAutofit fontScale="90000"/>
          </a:bodyPr>
          <a:lstStyle>
            <a:lvl1pPr>
              <a:lnSpc>
                <a:spcPct val="120000"/>
              </a:lnSpc>
              <a:spcBef>
                <a:spcPct val="0"/>
              </a:spcBef>
              <a:buNone/>
              <a:defRPr sz="5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zh-CN" altLang="en-US" dirty="0"/>
              <a:t>从学生中来，到学生中去</a:t>
            </a:r>
          </a:p>
        </p:txBody>
      </p:sp>
      <p:sp>
        <p:nvSpPr>
          <p:cNvPr id="21" name="文本框 20"/>
          <p:cNvSpPr txBox="1"/>
          <p:nvPr>
            <p:custDataLst>
              <p:tags r:id="rId4"/>
            </p:custDataLst>
          </p:nvPr>
        </p:nvSpPr>
        <p:spPr>
          <a:xfrm>
            <a:off x="4068763" y="3781425"/>
            <a:ext cx="7246937" cy="536575"/>
          </a:xfrm>
          <a:prstGeom prst="rect">
            <a:avLst/>
          </a:prstGeom>
        </p:spPr>
        <p:txBody>
          <a:bodyPr lIns="90000" tIns="46800" rIns="90000" bIns="46800">
            <a:normAutofit fontScale="80000" lnSpcReduction="10000"/>
          </a:bodyPr>
          <a:lstStyle>
            <a:lvl1pPr indent="0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indent="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indent="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indent="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indent="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altLang="zh-CN" b="1" dirty="0">
                <a:latin typeface="+mn-lt"/>
                <a:ea typeface="+mn-ea"/>
              </a:rPr>
              <a:t>CONG XUE SHENG ZHONG LAI DAO XUE SHENG ZHONG QU</a:t>
            </a:r>
          </a:p>
        </p:txBody>
      </p:sp>
      <p:sp>
        <p:nvSpPr>
          <p:cNvPr id="22" name="文本框 21"/>
          <p:cNvSpPr txBox="1"/>
          <p:nvPr>
            <p:custDataLst>
              <p:tags r:id="rId5"/>
            </p:custDataLst>
          </p:nvPr>
        </p:nvSpPr>
        <p:spPr>
          <a:xfrm>
            <a:off x="1128713" y="2209800"/>
            <a:ext cx="2209800" cy="22320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46800" rIns="90000" bIns="46800" anchor="ctr">
            <a:normAutofit/>
          </a:bodyPr>
          <a:lstStyle>
            <a:defPPr>
              <a:defRPr lang="zh-CN"/>
            </a:defPPr>
            <a:lvl1pPr algn="ctr">
              <a:defRPr sz="13800" b="1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9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</a:p>
        </p:txBody>
      </p:sp>
    </p:spTree>
    <p:custDataLst>
      <p:tags r:id="rId2"/>
    </p:custData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1"/>
          <p:cNvSpPr>
            <a:spLocks noChangeArrowheads="1"/>
          </p:cNvSpPr>
          <p:nvPr/>
        </p:nvSpPr>
        <p:spPr bwMode="auto">
          <a:xfrm>
            <a:off x="504825" y="1346200"/>
            <a:ext cx="10988675" cy="381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indent="333375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9pPr>
          </a:lstStyle>
          <a:p>
            <a:pPr algn="just">
              <a:lnSpc>
                <a:spcPct val="125000"/>
              </a:lnSpc>
            </a:pPr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    </a:t>
            </a:r>
            <a:r>
              <a:rPr lang="zh-CN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要讲历史上的政治制度，其事甚不易。单就制度而言，也该先定一范围（</a:t>
            </a:r>
            <a:r>
              <a:rPr lang="zh-CN" altLang="zh-CN" sz="28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汉、唐、宋、明、清</a:t>
            </a:r>
            <a:r>
              <a:rPr lang="zh-CN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）。首先讲“政府组织”（政府职权分配），第二讲考试和选举。照理应该先讲此一项，让我们知道中国历来政治上规定着哪种人才可参加政府；由是再讲这个政府之怎样组织？及其职权怎样分配？第三讲赋税制度，第四讲国防与兵役制度。养育此政府的是经济，保卫此政府的是武力。</a:t>
            </a:r>
            <a:endParaRPr lang="zh-CN" altLang="zh-CN" sz="2800" b="1" dirty="0"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  <a:p>
            <a:pPr algn="just" eaLnBrk="0" hangingPunct="0">
              <a:lnSpc>
                <a:spcPct val="125000"/>
              </a:lnSpc>
            </a:pP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                                        </a:t>
            </a:r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——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摘编自钱穆</a:t>
            </a:r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《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中国历代政治得失</a:t>
            </a:r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》</a:t>
            </a:r>
            <a:endParaRPr lang="en-US" altLang="zh-CN" sz="2800" b="1" dirty="0"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文本框 11"/>
          <p:cNvSpPr txBox="1"/>
          <p:nvPr>
            <p:custDataLst>
              <p:tags r:id="rId3"/>
            </p:custDataLst>
          </p:nvPr>
        </p:nvSpPr>
        <p:spPr>
          <a:xfrm>
            <a:off x="4724400" y="2413000"/>
            <a:ext cx="6521450" cy="1092200"/>
          </a:xfrm>
          <a:prstGeom prst="rect">
            <a:avLst/>
          </a:prstGeom>
        </p:spPr>
        <p:txBody>
          <a:bodyPr lIns="90000" tIns="46800" rIns="90000" bIns="46800" anchor="b">
            <a:normAutofit fontScale="82500" lnSpcReduction="10000"/>
          </a:bodyPr>
          <a:lstStyle>
            <a:lvl1pPr>
              <a:lnSpc>
                <a:spcPct val="120000"/>
              </a:lnSpc>
              <a:spcBef>
                <a:spcPct val="0"/>
              </a:spcBef>
              <a:buNone/>
              <a:defRPr sz="5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重方法引领，赢科学备考</a:t>
            </a:r>
            <a:endParaRPr lang="zh-CN" altLang="en-US" dirty="0"/>
          </a:p>
        </p:txBody>
      </p:sp>
      <p:sp>
        <p:nvSpPr>
          <p:cNvPr id="21" name="文本框 20"/>
          <p:cNvSpPr txBox="1"/>
          <p:nvPr>
            <p:custDataLst>
              <p:tags r:id="rId4"/>
            </p:custDataLst>
          </p:nvPr>
        </p:nvSpPr>
        <p:spPr>
          <a:xfrm>
            <a:off x="4722813" y="3673475"/>
            <a:ext cx="6529387" cy="538163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>
            <a:lvl1pPr indent="0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indent="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indent="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indent="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indent="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altLang="zh-CN" dirty="0">
                <a:latin typeface="+mn-lt"/>
                <a:ea typeface="+mn-ea"/>
              </a:rPr>
              <a:t>          </a:t>
            </a:r>
            <a:r>
              <a:rPr lang="en-US" altLang="zh-CN" b="1" dirty="0">
                <a:latin typeface="+mn-lt"/>
                <a:ea typeface="+mn-ea"/>
              </a:rPr>
              <a:t>SI WEI YI TI FANG FA SHI YONG</a:t>
            </a:r>
          </a:p>
        </p:txBody>
      </p:sp>
      <p:sp>
        <p:nvSpPr>
          <p:cNvPr id="22" name="文本框 21"/>
          <p:cNvSpPr txBox="1"/>
          <p:nvPr>
            <p:custDataLst>
              <p:tags r:id="rId5"/>
            </p:custDataLst>
          </p:nvPr>
        </p:nvSpPr>
        <p:spPr>
          <a:xfrm>
            <a:off x="2273300" y="2257425"/>
            <a:ext cx="2222500" cy="22161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46800" rIns="90000" bIns="46800" anchor="ctr">
            <a:normAutofit/>
          </a:bodyPr>
          <a:lstStyle>
            <a:defPPr>
              <a:defRPr lang="zh-CN"/>
            </a:defPPr>
            <a:lvl1pPr algn="ctr">
              <a:defRPr sz="13800" b="1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dirty="0"/>
              <a:t>04</a:t>
            </a:r>
          </a:p>
        </p:txBody>
      </p:sp>
    </p:spTree>
    <p:custDataLst>
      <p:tags r:id="rId2"/>
    </p:custData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文本框 1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949325" y="608013"/>
            <a:ext cx="10040938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9pPr>
          </a:lstStyle>
          <a:p>
            <a:pPr>
              <a:lnSpc>
                <a:spcPct val="90000"/>
              </a:lnSpc>
            </a:pPr>
            <a:r>
              <a:rPr lang="zh-CN" altLang="en-US" sz="4000" b="1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4000" b="1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4000" b="1">
                <a:latin typeface="微软雅黑" panose="020B0503020204020204" pitchFamily="34" charset="-122"/>
                <a:ea typeface="微软雅黑" panose="020B0503020204020204" pitchFamily="34" charset="-122"/>
              </a:rPr>
              <a:t>）以题梳点，对接教材</a:t>
            </a:r>
          </a:p>
        </p:txBody>
      </p:sp>
      <p:pic>
        <p:nvPicPr>
          <p:cNvPr id="45059" name="图片 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70000" y="1622425"/>
            <a:ext cx="9093200" cy="327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0" name="文本框 99"/>
          <p:cNvSpPr txBox="1">
            <a:spLocks noChangeArrowheads="1"/>
          </p:cNvSpPr>
          <p:nvPr/>
        </p:nvSpPr>
        <p:spPr bwMode="auto">
          <a:xfrm>
            <a:off x="1360488" y="4895850"/>
            <a:ext cx="9002712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2667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9pPr>
          </a:lstStyle>
          <a:p>
            <a:r>
              <a:rPr lang="en-US" altLang="zh-CN" sz="2800" b="1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    </a:t>
            </a:r>
            <a:r>
              <a:rPr lang="zh-CN" altLang="en-US" sz="2800" b="1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以解决问题为核心，并尝试解决许多同类问题，逐渐让这个解决方案能够应对不同的情境。</a:t>
            </a:r>
          </a:p>
        </p:txBody>
      </p:sp>
    </p:spTree>
    <p:custDataLst>
      <p:tags r:id="rId1"/>
    </p:custData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文本框 1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93713" y="1473200"/>
            <a:ext cx="11320462" cy="170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indent="917575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9pPr>
          </a:lstStyle>
          <a:p>
            <a:pPr>
              <a:lnSpc>
                <a:spcPct val="90000"/>
              </a:lnSpc>
            </a:pPr>
            <a:r>
              <a:rPr lang="zh-CN" altLang="en-US" sz="4800" b="1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+mn-ea"/>
              </a:rPr>
              <a:t>考点不同，但思想理念相同</a:t>
            </a:r>
            <a:endParaRPr lang="zh-CN" altLang="en-US" sz="4800">
              <a:cs typeface="宋体" panose="02010600030101010101" pitchFamily="2" charset="-122"/>
            </a:endParaRPr>
          </a:p>
        </p:txBody>
      </p:sp>
      <p:sp>
        <p:nvSpPr>
          <p:cNvPr id="3" name="文本框 2"/>
          <p:cNvSpPr txBox="1"/>
          <p:nvPr>
            <p:custDataLst>
              <p:tags r:id="rId3"/>
            </p:custDataLst>
          </p:nvPr>
        </p:nvSpPr>
        <p:spPr>
          <a:xfrm>
            <a:off x="493713" y="3425825"/>
            <a:ext cx="11320462" cy="1069975"/>
          </a:xfrm>
          <a:prstGeom prst="rect">
            <a:avLst/>
          </a:prstGeom>
        </p:spPr>
        <p:txBody>
          <a:bodyPr>
            <a:normAutofit/>
          </a:bodyPr>
          <a:lstStyle>
            <a:lvl1pPr indent="917575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1pPr>
            <a:lvl2pPr marL="6858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5pPr>
            <a:lvl6pPr marL="2514600" indent="-2286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6pPr>
            <a:lvl7pPr marL="2971800" indent="-2286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7pPr>
            <a:lvl8pPr marL="3429000" indent="-2286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8pPr>
            <a:lvl9pPr marL="3886200" indent="-2286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9pPr>
          </a:lstStyle>
          <a:p>
            <a:pPr eaLnBrk="0" hangingPunct="0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b="1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+mn-ea"/>
              </a:rPr>
              <a:t>KAO DIAN BU TONG DAN LI NIAN XIANG TONG      </a:t>
            </a:r>
            <a:endParaRPr lang="zh-CN" altLang="en-US" b="1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  <a:sym typeface="+mn-ea"/>
            </a:endParaRPr>
          </a:p>
        </p:txBody>
      </p:sp>
      <p:cxnSp>
        <p:nvCxnSpPr>
          <p:cNvPr id="5" name="直接连接符 4"/>
          <p:cNvCxnSpPr/>
          <p:nvPr>
            <p:custDataLst>
              <p:tags r:id="rId4"/>
            </p:custDataLst>
          </p:nvPr>
        </p:nvCxnSpPr>
        <p:spPr>
          <a:xfrm>
            <a:off x="493713" y="3292475"/>
            <a:ext cx="11320462" cy="635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文本框 99"/>
          <p:cNvSpPr txBox="1"/>
          <p:nvPr/>
        </p:nvSpPr>
        <p:spPr>
          <a:xfrm>
            <a:off x="146050" y="566738"/>
            <a:ext cx="11885613" cy="24082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050" dirty="0"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endParaRPr lang="zh-CN" altLang="en-US" sz="2800" b="1" dirty="0"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  例</a:t>
            </a:r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1.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（</a:t>
            </a:r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2014·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全国新课标</a:t>
            </a:r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Ⅰ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卷）据记载，</a:t>
            </a: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清初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实施海禁前，“市井贸易，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   </a:t>
            </a: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咸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有外国货物，民间行使多以外国银钱，因而各省流行，所在皆有”。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   这一记载表明当时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   A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．中国在对外贸易中处于优势地位    </a:t>
            </a:r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B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．外来货币干扰了中国资本市场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   C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．自然经济受到了进口货物的冲击    </a:t>
            </a:r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D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．民间贸易发展冲击清廷的统治</a:t>
            </a:r>
            <a:endParaRPr lang="zh-CN" altLang="en-US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文本框 99"/>
          <p:cNvSpPr txBox="1"/>
          <p:nvPr/>
        </p:nvSpPr>
        <p:spPr>
          <a:xfrm>
            <a:off x="146050" y="3272337"/>
            <a:ext cx="11977687" cy="181588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indent="266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例</a:t>
            </a:r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2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．（2014·全国新课标卷Ⅰ卷）据研究，</a:t>
            </a:r>
            <a:r>
              <a:rPr lang="en-US" altLang="zh-CN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1853</a:t>
            </a: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年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，印度人均消费英</a:t>
            </a:r>
            <a:endParaRPr lang="en-US" altLang="zh-CN" sz="2800" b="1" dirty="0"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  <a:p>
            <a:pPr indent="266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     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国棉纱、棉布</a:t>
            </a:r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9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．</a:t>
            </a:r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09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便士，而中国是</a:t>
            </a:r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0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．</a:t>
            </a:r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94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便士。这反映出当时中国</a:t>
            </a:r>
            <a:endParaRPr lang="en-US" altLang="zh-CN" sz="2800" b="1" dirty="0"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        A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．经济受到鸦片战争的破坏         </a:t>
            </a:r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B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．实行保护本国经济的政策</a:t>
            </a:r>
          </a:p>
          <a:p>
            <a:pPr indent="266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     C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．经济的发展水平低于印度          </a:t>
            </a:r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D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．传统的小农经济根深蒂固</a:t>
            </a:r>
            <a:endParaRPr lang="zh-CN" altLang="en-US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>
            <a:spLocks noChangeArrowheads="1"/>
          </p:cNvSpPr>
          <p:nvPr/>
        </p:nvSpPr>
        <p:spPr bwMode="auto">
          <a:xfrm>
            <a:off x="413238" y="1199906"/>
            <a:ext cx="11349038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2667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9pPr>
          </a:lstStyle>
          <a:p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例</a:t>
            </a:r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3.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（</a:t>
            </a:r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2015·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全国新课标</a:t>
            </a:r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Ⅰ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卷）</a:t>
            </a:r>
            <a:r>
              <a:rPr lang="en-US" altLang="zh-CN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1852</a:t>
            </a: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年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，一位在华英国人在报告中称，英国商人运往伦敦的中国生丝是以“无用的”曼彻斯特上等棉布包裹的。而在此之前，用于包裹的主要是中国产的土布。包装布的这种变化反映了当时（  ）</a:t>
            </a:r>
          </a:p>
          <a:p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A.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中国的土布质量粗糙                     </a:t>
            </a:r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B.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英国的棉布价格更具优势</a:t>
            </a:r>
          </a:p>
          <a:p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C.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中国生丝在英国畅销                     </a:t>
            </a:r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D.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英国棉布在中国滞销</a:t>
            </a:r>
            <a:endParaRPr lang="zh-CN" altLang="en-US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376649067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文本框 1"/>
          <p:cNvSpPr txBox="1">
            <a:spLocks noChangeArrowheads="1"/>
          </p:cNvSpPr>
          <p:nvPr/>
        </p:nvSpPr>
        <p:spPr bwMode="auto">
          <a:xfrm>
            <a:off x="303212" y="1326769"/>
            <a:ext cx="11660188" cy="3107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9pPr>
          </a:lstStyle>
          <a:p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例</a:t>
            </a:r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4.  （2016.新课标全国Ⅱ卷）</a:t>
            </a:r>
            <a:r>
              <a:rPr lang="en-US" altLang="zh-CN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19</a:t>
            </a: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世纪中期以后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，中国市场上的洋货日 </a:t>
            </a:r>
          </a:p>
          <a:p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    益增多，火柴、洋布等用品“虽穷乡僻壤，求之于市，必有所供”。</a:t>
            </a:r>
          </a:p>
          <a:p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    这种状况表明</a:t>
            </a:r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(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　　</a:t>
            </a:r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)</a:t>
            </a:r>
          </a:p>
          <a:p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    A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．中国关税主权开始丧失             </a:t>
            </a:r>
          </a:p>
          <a:p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    </a:t>
            </a:r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B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．商品经济基本取代自然经济</a:t>
            </a:r>
          </a:p>
          <a:p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    C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．民众生活与世界市场联系日趋密切   </a:t>
            </a:r>
          </a:p>
          <a:p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    </a:t>
            </a:r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D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．中国市场由被动开放转为主动开放</a:t>
            </a:r>
            <a:endParaRPr lang="zh-CN" altLang="en-US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文本框 1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93713" y="1473200"/>
            <a:ext cx="11320462" cy="170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indent="917575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9pPr>
          </a:lstStyle>
          <a:p>
            <a:pPr>
              <a:lnSpc>
                <a:spcPct val="90000"/>
              </a:lnSpc>
            </a:pPr>
            <a:r>
              <a:rPr lang="zh-CN" altLang="en-US" sz="4800" b="1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+mn-ea"/>
              </a:rPr>
              <a:t>考点不同，但思想理念相同</a:t>
            </a:r>
            <a:endParaRPr lang="zh-CN" altLang="en-US" sz="4800">
              <a:cs typeface="宋体" panose="02010600030101010101" pitchFamily="2" charset="-122"/>
            </a:endParaRPr>
          </a:p>
        </p:txBody>
      </p:sp>
      <p:sp>
        <p:nvSpPr>
          <p:cNvPr id="3" name="文本框 2"/>
          <p:cNvSpPr txBox="1"/>
          <p:nvPr>
            <p:custDataLst>
              <p:tags r:id="rId3"/>
            </p:custDataLst>
          </p:nvPr>
        </p:nvSpPr>
        <p:spPr>
          <a:xfrm>
            <a:off x="493713" y="3425825"/>
            <a:ext cx="11320462" cy="1069975"/>
          </a:xfrm>
          <a:prstGeom prst="rect">
            <a:avLst/>
          </a:prstGeom>
        </p:spPr>
        <p:txBody>
          <a:bodyPr>
            <a:normAutofit/>
          </a:bodyPr>
          <a:lstStyle>
            <a:lvl1pPr indent="917575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1pPr>
            <a:lvl2pPr marL="6858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5pPr>
            <a:lvl6pPr marL="2514600" indent="-2286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6pPr>
            <a:lvl7pPr marL="2971800" indent="-2286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7pPr>
            <a:lvl8pPr marL="3429000" indent="-2286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8pPr>
            <a:lvl9pPr marL="3886200" indent="-2286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9pPr>
          </a:lstStyle>
          <a:p>
            <a:pPr eaLnBrk="0" hangingPunct="0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b="1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+mn-ea"/>
              </a:rPr>
              <a:t>KAO DIAN BU TONG DAN LI NIAN XIANG TONG      </a:t>
            </a:r>
            <a:endParaRPr lang="zh-CN" altLang="en-US" b="1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  <a:sym typeface="+mn-ea"/>
            </a:endParaRPr>
          </a:p>
        </p:txBody>
      </p:sp>
      <p:cxnSp>
        <p:nvCxnSpPr>
          <p:cNvPr id="5" name="直接连接符 4"/>
          <p:cNvCxnSpPr/>
          <p:nvPr>
            <p:custDataLst>
              <p:tags r:id="rId4"/>
            </p:custDataLst>
          </p:nvPr>
        </p:nvCxnSpPr>
        <p:spPr>
          <a:xfrm>
            <a:off x="493713" y="3292475"/>
            <a:ext cx="11320462" cy="635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文本框 125"/>
          <p:cNvSpPr txBox="1">
            <a:spLocks noChangeArrowheads="1"/>
          </p:cNvSpPr>
          <p:nvPr/>
        </p:nvSpPr>
        <p:spPr bwMode="auto">
          <a:xfrm>
            <a:off x="392113" y="784225"/>
            <a:ext cx="1161415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66700" indent="-2667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9pPr>
          </a:lstStyle>
          <a:p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例</a:t>
            </a:r>
            <a:r>
              <a:rPr lang="en-US" altLang="zh-CN" sz="32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1</a:t>
            </a: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．（</a:t>
            </a:r>
            <a:r>
              <a:rPr lang="en-US" altLang="zh-CN" sz="32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2015·</a:t>
            </a: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0030101010101" pitchFamily="49" charset="-122"/>
              </a:rPr>
              <a:t>新课标全国</a:t>
            </a:r>
            <a:r>
              <a:rPr lang="en-US" altLang="zh-CN" sz="32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Ⅰ</a:t>
            </a: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0030101010101" pitchFamily="49" charset="-122"/>
              </a:rPr>
              <a:t>卷文综</a:t>
            </a:r>
            <a:r>
              <a:rPr lang="en-US" altLang="zh-CN" sz="32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·</a:t>
            </a:r>
            <a:r>
              <a:rPr lang="en-US" altLang="zh-CN" sz="3200" b="1" dirty="0"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27</a:t>
            </a: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）表</a:t>
            </a:r>
            <a:r>
              <a:rPr lang="en-US" altLang="zh-CN" sz="32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1</a:t>
            </a: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呈现的变化反映了</a:t>
            </a:r>
            <a:r>
              <a:rPr lang="en-US" altLang="zh-CN" sz="32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   </a:t>
            </a:r>
          </a:p>
          <a:p>
            <a:r>
              <a:rPr lang="en-US" altLang="zh-CN" sz="32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               </a:t>
            </a: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河南、江苏两地科举考试状元人数表</a:t>
            </a:r>
          </a:p>
        </p:txBody>
      </p:sp>
      <p:graphicFrame>
        <p:nvGraphicFramePr>
          <p:cNvPr id="2" name="表格 1"/>
          <p:cNvGraphicFramePr/>
          <p:nvPr/>
        </p:nvGraphicFramePr>
        <p:xfrm>
          <a:off x="2854325" y="2162175"/>
          <a:ext cx="5668965" cy="173831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3290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3226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3480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3417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13480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579438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28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 </a:t>
                      </a:r>
                    </a:p>
                  </a:txBody>
                  <a:tcPr marL="0" marR="0" marT="0" marB="1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2800" b="1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唐</a:t>
                      </a:r>
                    </a:p>
                  </a:txBody>
                  <a:tcPr marL="0" marR="0" marT="0" marB="1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2800" b="1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宋</a:t>
                      </a:r>
                    </a:p>
                  </a:txBody>
                  <a:tcPr marL="0" marR="0" marT="0" marB="1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2800" b="1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明</a:t>
                      </a:r>
                    </a:p>
                  </a:txBody>
                  <a:tcPr marL="0" marR="0" marT="0" marB="1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2800" b="1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清</a:t>
                      </a:r>
                    </a:p>
                  </a:txBody>
                  <a:tcPr marL="0" marR="0" marT="0" marB="1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79438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28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河南</a:t>
                      </a:r>
                    </a:p>
                  </a:txBody>
                  <a:tcPr marL="0" marR="0" marT="0" marB="1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2800" b="1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15</a:t>
                      </a:r>
                    </a:p>
                  </a:txBody>
                  <a:tcPr marL="0" marR="0" marT="0" marB="1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2800" b="1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16</a:t>
                      </a:r>
                    </a:p>
                  </a:txBody>
                  <a:tcPr marL="0" marR="0" marT="0" marB="1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2800" b="1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2</a:t>
                      </a:r>
                    </a:p>
                  </a:txBody>
                  <a:tcPr marL="0" marR="0" marT="0" marB="1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2800" b="1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1</a:t>
                      </a:r>
                    </a:p>
                  </a:txBody>
                  <a:tcPr marL="0" marR="0" marT="0" marB="1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79438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28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江苏</a:t>
                      </a:r>
                    </a:p>
                  </a:txBody>
                  <a:tcPr marL="0" marR="0" marT="0" marB="1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2800" b="1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7</a:t>
                      </a:r>
                    </a:p>
                  </a:txBody>
                  <a:tcPr marL="0" marR="0" marT="0" marB="1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2800" b="1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8</a:t>
                      </a:r>
                    </a:p>
                  </a:txBody>
                  <a:tcPr marL="0" marR="0" marT="0" marB="1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2800" b="1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17</a:t>
                      </a:r>
                    </a:p>
                  </a:txBody>
                  <a:tcPr marL="0" marR="0" marT="0" marB="1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28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49</a:t>
                      </a:r>
                    </a:p>
                  </a:txBody>
                  <a:tcPr marL="0" marR="0" marT="0" marB="1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4" name="文本框 3"/>
          <p:cNvSpPr txBox="1"/>
          <p:nvPr/>
        </p:nvSpPr>
        <p:spPr>
          <a:xfrm>
            <a:off x="781050" y="3900488"/>
            <a:ext cx="11225213" cy="13001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zh-CN" sz="1050" dirty="0"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200" b="1" dirty="0"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A</a:t>
            </a: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．理学的影响力不断扩大</a:t>
            </a: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      </a:t>
            </a:r>
            <a:r>
              <a:rPr lang="en-US" altLang="zh-CN" sz="3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B</a:t>
            </a:r>
            <a:r>
              <a:rPr lang="zh-CN" altLang="en-US" sz="3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．经济发展促进文化兴盛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200" b="1" dirty="0"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C</a:t>
            </a: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．中原地区经济急剧衰退</a:t>
            </a: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      </a:t>
            </a:r>
            <a:r>
              <a:rPr lang="en-US" altLang="zh-CN" sz="3200" b="1" dirty="0"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D</a:t>
            </a: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．政治重心南移趋势明显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1"/>
          <p:cNvSpPr>
            <a:spLocks noChangeArrowheads="1"/>
          </p:cNvSpPr>
          <p:nvPr/>
        </p:nvSpPr>
        <p:spPr bwMode="auto">
          <a:xfrm>
            <a:off x="-204788" y="835660"/>
            <a:ext cx="11839576" cy="4523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indent="2667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9pPr>
          </a:lstStyle>
          <a:p>
            <a:r>
              <a:rPr lang="en-US" altLang="zh-CN" sz="32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  </a:t>
            </a: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例</a:t>
            </a:r>
            <a:r>
              <a:rPr lang="en-US" altLang="zh-CN" sz="32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2</a:t>
            </a: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．</a:t>
            </a:r>
            <a:r>
              <a:rPr lang="zh-CN" altLang="zh-CN" sz="32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+mn-ea"/>
              </a:rPr>
              <a:t>（</a:t>
            </a:r>
            <a:r>
              <a:rPr lang="en-US" altLang="zh-CN" sz="32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+mn-ea"/>
              </a:rPr>
              <a:t>2017.</a:t>
            </a: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0030101010101" pitchFamily="49" charset="-122"/>
                <a:sym typeface="+mn-ea"/>
              </a:rPr>
              <a:t>新课标全国</a:t>
            </a:r>
            <a:r>
              <a:rPr lang="en-US" altLang="zh-CN" sz="32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+mn-ea"/>
              </a:rPr>
              <a:t>Ⅰ</a:t>
            </a: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0030101010101" pitchFamily="49" charset="-122"/>
                <a:sym typeface="+mn-ea"/>
              </a:rPr>
              <a:t>卷</a:t>
            </a:r>
            <a:r>
              <a:rPr lang="zh-CN" altLang="zh-CN" sz="32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）</a:t>
            </a:r>
            <a:r>
              <a:rPr lang="en-US" altLang="zh-CN" sz="32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1904</a:t>
            </a: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年，湖南、四川、江苏、</a:t>
            </a:r>
          </a:p>
          <a:p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        广东、福建等长江流域与东南沿海</a:t>
            </a:r>
            <a:r>
              <a:rPr lang="en-US" altLang="zh-CN" sz="32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9</a:t>
            </a: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个省份留日学生共计</a:t>
            </a:r>
          </a:p>
          <a:p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        </a:t>
            </a:r>
            <a:r>
              <a:rPr lang="en-US" altLang="zh-CN" sz="32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1883</a:t>
            </a: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人，占全国留日学生总数的</a:t>
            </a:r>
            <a:r>
              <a:rPr lang="en-US" altLang="zh-CN" sz="32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78%</a:t>
            </a: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，直隶亦有</a:t>
            </a:r>
            <a:r>
              <a:rPr lang="en-US" altLang="zh-CN" sz="32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172</a:t>
            </a: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人， </a:t>
            </a:r>
          </a:p>
          <a:p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        山西、陕西等其他十几个省区仅有</a:t>
            </a:r>
            <a:r>
              <a:rPr lang="en-US" altLang="zh-CN" sz="32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351</a:t>
            </a: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人。影响留日学生</a:t>
            </a:r>
          </a:p>
          <a:p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        区域分布不平衡的主要因素是</a:t>
            </a:r>
          </a:p>
          <a:p>
            <a:pPr eaLnBrk="0" hangingPunct="0"/>
            <a:r>
              <a:rPr lang="en-US" altLang="zh-CN" sz="32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        </a:t>
            </a:r>
            <a:r>
              <a:rPr lang="en-US" altLang="zh-CN" sz="3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A</a:t>
            </a:r>
            <a:r>
              <a:rPr lang="zh-CN" altLang="en-US" sz="3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．地区经济文化水平与开放程度有别   </a:t>
            </a:r>
            <a:endParaRPr lang="en-US" altLang="zh-CN" sz="32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  <a:p>
            <a:pPr eaLnBrk="0" hangingPunct="0"/>
            <a:r>
              <a:rPr lang="en-US" altLang="zh-CN" sz="32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        B</a:t>
            </a: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．革命运动在各地高涨程度存在差异</a:t>
            </a:r>
          </a:p>
          <a:p>
            <a:pPr eaLnBrk="0" hangingPunct="0"/>
            <a:r>
              <a:rPr lang="en-US" altLang="zh-CN" sz="32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        C</a:t>
            </a: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．清政府鼓励留学的政策发生变化     </a:t>
            </a:r>
            <a:endParaRPr lang="en-US" altLang="zh-CN" sz="3200" b="1" dirty="0"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  <a:p>
            <a:pPr eaLnBrk="0" hangingPunct="0"/>
            <a:r>
              <a:rPr lang="en-US" altLang="zh-CN" sz="32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        D</a:t>
            </a: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．西方列强在中国的势力范围不同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zh-CN" b="1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（1）目前学生复习状态</a:t>
            </a:r>
          </a:p>
        </p:txBody>
      </p:sp>
      <p:sp>
        <p:nvSpPr>
          <p:cNvPr id="25" name="矩形 24"/>
          <p:cNvSpPr/>
          <p:nvPr/>
        </p:nvSpPr>
        <p:spPr>
          <a:xfrm>
            <a:off x="6302375" y="4605338"/>
            <a:ext cx="2330450" cy="13763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zh-CN" sz="2400" b="1" dirty="0">
              <a:solidFill>
                <a:schemeClr val="tx1"/>
              </a:solidFill>
              <a:latin typeface="+mj-ea"/>
              <a:ea typeface="+mj-ea"/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1416685" y="1790507"/>
            <a:ext cx="3910330" cy="3615883"/>
            <a:chOff x="1416685" y="1790507"/>
            <a:chExt cx="3910330" cy="3615883"/>
          </a:xfrm>
          <a:solidFill>
            <a:srgbClr val="1755AB"/>
          </a:solidFill>
        </p:grpSpPr>
        <p:sp>
          <p:nvSpPr>
            <p:cNvPr id="13" name="任意多边形 4"/>
            <p:cNvSpPr/>
            <p:nvPr/>
          </p:nvSpPr>
          <p:spPr>
            <a:xfrm>
              <a:off x="1629465" y="1790507"/>
              <a:ext cx="1494682" cy="625964"/>
            </a:xfrm>
            <a:custGeom>
              <a:avLst/>
              <a:gdLst>
                <a:gd name="connsiteX0" fmla="*/ 46611 w 619034"/>
                <a:gd name="connsiteY0" fmla="*/ 88158 h 259248"/>
                <a:gd name="connsiteX1" fmla="*/ 73593 w 619034"/>
                <a:gd name="connsiteY1" fmla="*/ 104051 h 259248"/>
                <a:gd name="connsiteX2" fmla="*/ 81433 w 619034"/>
                <a:gd name="connsiteY2" fmla="*/ 134369 h 259248"/>
                <a:gd name="connsiteX3" fmla="*/ 68953 w 619034"/>
                <a:gd name="connsiteY3" fmla="*/ 155557 h 259248"/>
                <a:gd name="connsiteX4" fmla="*/ 145285 w 619034"/>
                <a:gd name="connsiteY4" fmla="*/ 256853 h 259248"/>
                <a:gd name="connsiteX5" fmla="*/ 132060 w 619034"/>
                <a:gd name="connsiteY5" fmla="*/ 259093 h 259248"/>
                <a:gd name="connsiteX6" fmla="*/ 131527 w 619034"/>
                <a:gd name="connsiteY6" fmla="*/ 259245 h 259248"/>
                <a:gd name="connsiteX7" fmla="*/ 59028 w 619034"/>
                <a:gd name="connsiteY7" fmla="*/ 163035 h 259248"/>
                <a:gd name="connsiteX8" fmla="*/ 35222 w 619034"/>
                <a:gd name="connsiteY8" fmla="*/ 169191 h 259248"/>
                <a:gd name="connsiteX9" fmla="*/ 8240 w 619034"/>
                <a:gd name="connsiteY9" fmla="*/ 153298 h 259248"/>
                <a:gd name="connsiteX10" fmla="*/ 16293 w 619034"/>
                <a:gd name="connsiteY10" fmla="*/ 95998 h 259248"/>
                <a:gd name="connsiteX11" fmla="*/ 46611 w 619034"/>
                <a:gd name="connsiteY11" fmla="*/ 88158 h 259248"/>
                <a:gd name="connsiteX12" fmla="*/ 571717 w 619034"/>
                <a:gd name="connsiteY12" fmla="*/ 83576 h 259248"/>
                <a:gd name="connsiteX13" fmla="*/ 602166 w 619034"/>
                <a:gd name="connsiteY13" fmla="*/ 90886 h 259248"/>
                <a:gd name="connsiteX14" fmla="*/ 611218 w 619034"/>
                <a:gd name="connsiteY14" fmla="*/ 148036 h 259248"/>
                <a:gd name="connsiteX15" fmla="*/ 584518 w 619034"/>
                <a:gd name="connsiteY15" fmla="*/ 164398 h 259248"/>
                <a:gd name="connsiteX16" fmla="*/ 560606 w 619034"/>
                <a:gd name="connsiteY16" fmla="*/ 158657 h 259248"/>
                <a:gd name="connsiteX17" fmla="*/ 487523 w 619034"/>
                <a:gd name="connsiteY17" fmla="*/ 259248 h 259248"/>
                <a:gd name="connsiteX18" fmla="*/ 486977 w 619034"/>
                <a:gd name="connsiteY18" fmla="*/ 259093 h 259248"/>
                <a:gd name="connsiteX19" fmla="*/ 473888 w 619034"/>
                <a:gd name="connsiteY19" fmla="*/ 256876 h 259248"/>
                <a:gd name="connsiteX20" fmla="*/ 550554 w 619034"/>
                <a:gd name="connsiteY20" fmla="*/ 151353 h 259248"/>
                <a:gd name="connsiteX21" fmla="*/ 537706 w 619034"/>
                <a:gd name="connsiteY21" fmla="*/ 130387 h 259248"/>
                <a:gd name="connsiteX22" fmla="*/ 545016 w 619034"/>
                <a:gd name="connsiteY22" fmla="*/ 99937 h 259248"/>
                <a:gd name="connsiteX23" fmla="*/ 571717 w 619034"/>
                <a:gd name="connsiteY23" fmla="*/ 83576 h 259248"/>
                <a:gd name="connsiteX24" fmla="*/ 140958 w 619034"/>
                <a:gd name="connsiteY24" fmla="*/ 30892 h 259248"/>
                <a:gd name="connsiteX25" fmla="*/ 178428 w 619034"/>
                <a:gd name="connsiteY25" fmla="*/ 56224 h 259248"/>
                <a:gd name="connsiteX26" fmla="*/ 178373 w 619034"/>
                <a:gd name="connsiteY26" fmla="*/ 87539 h 259248"/>
                <a:gd name="connsiteX27" fmla="*/ 160955 w 619034"/>
                <a:gd name="connsiteY27" fmla="*/ 104898 h 259248"/>
                <a:gd name="connsiteX28" fmla="*/ 218478 w 619034"/>
                <a:gd name="connsiteY28" fmla="*/ 244458 h 259248"/>
                <a:gd name="connsiteX29" fmla="*/ 205914 w 619034"/>
                <a:gd name="connsiteY29" fmla="*/ 246586 h 259248"/>
                <a:gd name="connsiteX30" fmla="*/ 149466 w 619034"/>
                <a:gd name="connsiteY30" fmla="*/ 109632 h 259248"/>
                <a:gd name="connsiteX31" fmla="*/ 124877 w 619034"/>
                <a:gd name="connsiteY31" fmla="*/ 109589 h 259248"/>
                <a:gd name="connsiteX32" fmla="*/ 102772 w 619034"/>
                <a:gd name="connsiteY32" fmla="*/ 87407 h 259248"/>
                <a:gd name="connsiteX33" fmla="*/ 125009 w 619034"/>
                <a:gd name="connsiteY33" fmla="*/ 33988 h 259248"/>
                <a:gd name="connsiteX34" fmla="*/ 140958 w 619034"/>
                <a:gd name="connsiteY34" fmla="*/ 30892 h 259248"/>
                <a:gd name="connsiteX35" fmla="*/ 476384 w 619034"/>
                <a:gd name="connsiteY35" fmla="*/ 27964 h 259248"/>
                <a:gd name="connsiteX36" fmla="*/ 492385 w 619034"/>
                <a:gd name="connsiteY36" fmla="*/ 30782 h 259248"/>
                <a:gd name="connsiteX37" fmla="*/ 515551 w 619034"/>
                <a:gd name="connsiteY37" fmla="*/ 83805 h 259248"/>
                <a:gd name="connsiteX38" fmla="*/ 493837 w 619034"/>
                <a:gd name="connsiteY38" fmla="*/ 106369 h 259248"/>
                <a:gd name="connsiteX39" fmla="*/ 469251 w 619034"/>
                <a:gd name="connsiteY39" fmla="*/ 106842 h 259248"/>
                <a:gd name="connsiteX40" fmla="*/ 414400 w 619034"/>
                <a:gd name="connsiteY40" fmla="*/ 246802 h 259248"/>
                <a:gd name="connsiteX41" fmla="*/ 401885 w 619034"/>
                <a:gd name="connsiteY41" fmla="*/ 244683 h 259248"/>
                <a:gd name="connsiteX42" fmla="*/ 457681 w 619034"/>
                <a:gd name="connsiteY42" fmla="*/ 102307 h 259248"/>
                <a:gd name="connsiteX43" fmla="*/ 439964 w 619034"/>
                <a:gd name="connsiteY43" fmla="*/ 85257 h 259248"/>
                <a:gd name="connsiteX44" fmla="*/ 439362 w 619034"/>
                <a:gd name="connsiteY44" fmla="*/ 53947 h 259248"/>
                <a:gd name="connsiteX45" fmla="*/ 476384 w 619034"/>
                <a:gd name="connsiteY45" fmla="*/ 27964 h 259248"/>
                <a:gd name="connsiteX46" fmla="*/ 245846 w 619034"/>
                <a:gd name="connsiteY46" fmla="*/ 1385 h 259248"/>
                <a:gd name="connsiteX47" fmla="*/ 291935 w 619034"/>
                <a:gd name="connsiteY47" fmla="*/ 36368 h 259248"/>
                <a:gd name="connsiteX48" fmla="*/ 283989 w 619034"/>
                <a:gd name="connsiteY48" fmla="*/ 66658 h 259248"/>
                <a:gd name="connsiteX49" fmla="*/ 262757 w 619034"/>
                <a:gd name="connsiteY49" fmla="*/ 79065 h 259248"/>
                <a:gd name="connsiteX50" fmla="*/ 284888 w 619034"/>
                <a:gd name="connsiteY50" fmla="*/ 240623 h 259248"/>
                <a:gd name="connsiteX51" fmla="*/ 272441 w 619034"/>
                <a:gd name="connsiteY51" fmla="*/ 241320 h 259248"/>
                <a:gd name="connsiteX52" fmla="*/ 250446 w 619034"/>
                <a:gd name="connsiteY52" fmla="*/ 80750 h 259248"/>
                <a:gd name="connsiteX53" fmla="*/ 226661 w 619034"/>
                <a:gd name="connsiteY53" fmla="*/ 74510 h 259248"/>
                <a:gd name="connsiteX54" fmla="*/ 210862 w 619034"/>
                <a:gd name="connsiteY54" fmla="*/ 47473 h 259248"/>
                <a:gd name="connsiteX55" fmla="*/ 245846 w 619034"/>
                <a:gd name="connsiteY55" fmla="*/ 1385 h 259248"/>
                <a:gd name="connsiteX56" fmla="*/ 370998 w 619034"/>
                <a:gd name="connsiteY56" fmla="*/ 292 h 259248"/>
                <a:gd name="connsiteX57" fmla="*/ 406780 w 619034"/>
                <a:gd name="connsiteY57" fmla="*/ 45764 h 259248"/>
                <a:gd name="connsiteX58" fmla="*/ 391455 w 619034"/>
                <a:gd name="connsiteY58" fmla="*/ 73072 h 259248"/>
                <a:gd name="connsiteX59" fmla="*/ 367782 w 619034"/>
                <a:gd name="connsiteY59" fmla="*/ 79727 h 259248"/>
                <a:gd name="connsiteX60" fmla="*/ 348500 w 619034"/>
                <a:gd name="connsiteY60" fmla="*/ 241427 h 259248"/>
                <a:gd name="connsiteX61" fmla="*/ 336070 w 619034"/>
                <a:gd name="connsiteY61" fmla="*/ 240731 h 259248"/>
                <a:gd name="connsiteX62" fmla="*/ 355443 w 619034"/>
                <a:gd name="connsiteY62" fmla="*/ 78255 h 259248"/>
                <a:gd name="connsiteX63" fmla="*/ 334000 w 619034"/>
                <a:gd name="connsiteY63" fmla="*/ 66221 h 259248"/>
                <a:gd name="connsiteX64" fmla="*/ 325526 w 619034"/>
                <a:gd name="connsiteY64" fmla="*/ 36074 h 259248"/>
                <a:gd name="connsiteX65" fmla="*/ 370998 w 619034"/>
                <a:gd name="connsiteY65" fmla="*/ 292 h 2592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619034" h="259248">
                  <a:moveTo>
                    <a:pt x="46611" y="88158"/>
                  </a:moveTo>
                  <a:cubicBezTo>
                    <a:pt x="56980" y="89615"/>
                    <a:pt x="66793" y="95028"/>
                    <a:pt x="73593" y="104051"/>
                  </a:cubicBezTo>
                  <a:cubicBezTo>
                    <a:pt x="80392" y="113074"/>
                    <a:pt x="82891" y="123999"/>
                    <a:pt x="81433" y="134369"/>
                  </a:cubicBezTo>
                  <a:lnTo>
                    <a:pt x="68953" y="155557"/>
                  </a:lnTo>
                  <a:lnTo>
                    <a:pt x="145285" y="256853"/>
                  </a:lnTo>
                  <a:lnTo>
                    <a:pt x="132060" y="259093"/>
                  </a:lnTo>
                  <a:lnTo>
                    <a:pt x="131527" y="259245"/>
                  </a:lnTo>
                  <a:lnTo>
                    <a:pt x="59028" y="163035"/>
                  </a:lnTo>
                  <a:lnTo>
                    <a:pt x="35222" y="169191"/>
                  </a:lnTo>
                  <a:cubicBezTo>
                    <a:pt x="24853" y="167734"/>
                    <a:pt x="15040" y="162321"/>
                    <a:pt x="8240" y="153298"/>
                  </a:cubicBezTo>
                  <a:cubicBezTo>
                    <a:pt x="-5359" y="135251"/>
                    <a:pt x="-1753" y="109597"/>
                    <a:pt x="16293" y="95998"/>
                  </a:cubicBezTo>
                  <a:cubicBezTo>
                    <a:pt x="25316" y="89199"/>
                    <a:pt x="36242" y="86700"/>
                    <a:pt x="46611" y="88158"/>
                  </a:cubicBezTo>
                  <a:close/>
                  <a:moveTo>
                    <a:pt x="571717" y="83576"/>
                  </a:moveTo>
                  <a:cubicBezTo>
                    <a:pt x="582059" y="81938"/>
                    <a:pt x="593026" y="84245"/>
                    <a:pt x="602166" y="90886"/>
                  </a:cubicBezTo>
                  <a:cubicBezTo>
                    <a:pt x="620447" y="104168"/>
                    <a:pt x="624500" y="129755"/>
                    <a:pt x="611218" y="148036"/>
                  </a:cubicBezTo>
                  <a:cubicBezTo>
                    <a:pt x="604577" y="157177"/>
                    <a:pt x="594860" y="162760"/>
                    <a:pt x="584518" y="164398"/>
                  </a:cubicBezTo>
                  <a:lnTo>
                    <a:pt x="560606" y="158657"/>
                  </a:lnTo>
                  <a:lnTo>
                    <a:pt x="487523" y="259248"/>
                  </a:lnTo>
                  <a:lnTo>
                    <a:pt x="486977" y="259093"/>
                  </a:lnTo>
                  <a:lnTo>
                    <a:pt x="473888" y="256876"/>
                  </a:lnTo>
                  <a:lnTo>
                    <a:pt x="550554" y="151353"/>
                  </a:lnTo>
                  <a:lnTo>
                    <a:pt x="537706" y="130387"/>
                  </a:lnTo>
                  <a:cubicBezTo>
                    <a:pt x="536068" y="120045"/>
                    <a:pt x="538375" y="109078"/>
                    <a:pt x="545016" y="99937"/>
                  </a:cubicBezTo>
                  <a:cubicBezTo>
                    <a:pt x="551657" y="90797"/>
                    <a:pt x="561375" y="85213"/>
                    <a:pt x="571717" y="83576"/>
                  </a:cubicBezTo>
                  <a:close/>
                  <a:moveTo>
                    <a:pt x="140958" y="30892"/>
                  </a:moveTo>
                  <a:cubicBezTo>
                    <a:pt x="156902" y="31038"/>
                    <a:pt x="171970" y="40556"/>
                    <a:pt x="178428" y="56224"/>
                  </a:cubicBezTo>
                  <a:cubicBezTo>
                    <a:pt x="182733" y="66670"/>
                    <a:pt x="182398" y="77872"/>
                    <a:pt x="178373" y="87539"/>
                  </a:cubicBezTo>
                  <a:lnTo>
                    <a:pt x="160955" y="104898"/>
                  </a:lnTo>
                  <a:lnTo>
                    <a:pt x="218478" y="244458"/>
                  </a:lnTo>
                  <a:lnTo>
                    <a:pt x="205914" y="246586"/>
                  </a:lnTo>
                  <a:lnTo>
                    <a:pt x="149466" y="109632"/>
                  </a:lnTo>
                  <a:lnTo>
                    <a:pt x="124877" y="109589"/>
                  </a:lnTo>
                  <a:cubicBezTo>
                    <a:pt x="115210" y="105565"/>
                    <a:pt x="107078" y="97853"/>
                    <a:pt x="102772" y="87407"/>
                  </a:cubicBezTo>
                  <a:cubicBezTo>
                    <a:pt x="94162" y="66516"/>
                    <a:pt x="104117" y="42599"/>
                    <a:pt x="125009" y="33988"/>
                  </a:cubicBezTo>
                  <a:cubicBezTo>
                    <a:pt x="130232" y="31835"/>
                    <a:pt x="135644" y="30843"/>
                    <a:pt x="140958" y="30892"/>
                  </a:cubicBezTo>
                  <a:close/>
                  <a:moveTo>
                    <a:pt x="476384" y="27964"/>
                  </a:moveTo>
                  <a:cubicBezTo>
                    <a:pt x="481697" y="27823"/>
                    <a:pt x="487126" y="28721"/>
                    <a:pt x="492385" y="30782"/>
                  </a:cubicBezTo>
                  <a:cubicBezTo>
                    <a:pt x="513424" y="39027"/>
                    <a:pt x="523796" y="62766"/>
                    <a:pt x="515551" y="83805"/>
                  </a:cubicBezTo>
                  <a:cubicBezTo>
                    <a:pt x="511428" y="94324"/>
                    <a:pt x="503432" y="102177"/>
                    <a:pt x="493837" y="106369"/>
                  </a:cubicBezTo>
                  <a:lnTo>
                    <a:pt x="469251" y="106842"/>
                  </a:lnTo>
                  <a:lnTo>
                    <a:pt x="414400" y="246802"/>
                  </a:lnTo>
                  <a:lnTo>
                    <a:pt x="401885" y="244683"/>
                  </a:lnTo>
                  <a:lnTo>
                    <a:pt x="457681" y="102307"/>
                  </a:lnTo>
                  <a:lnTo>
                    <a:pt x="439964" y="85257"/>
                  </a:lnTo>
                  <a:cubicBezTo>
                    <a:pt x="435771" y="75661"/>
                    <a:pt x="435240" y="64467"/>
                    <a:pt x="439362" y="53947"/>
                  </a:cubicBezTo>
                  <a:cubicBezTo>
                    <a:pt x="445546" y="38168"/>
                    <a:pt x="460446" y="28389"/>
                    <a:pt x="476384" y="27964"/>
                  </a:cubicBezTo>
                  <a:close/>
                  <a:moveTo>
                    <a:pt x="245846" y="1385"/>
                  </a:moveTo>
                  <a:cubicBezTo>
                    <a:pt x="268233" y="-1683"/>
                    <a:pt x="288868" y="13981"/>
                    <a:pt x="291935" y="36368"/>
                  </a:cubicBezTo>
                  <a:cubicBezTo>
                    <a:pt x="293468" y="47562"/>
                    <a:pt x="290320" y="58318"/>
                    <a:pt x="283989" y="66658"/>
                  </a:cubicBezTo>
                  <a:lnTo>
                    <a:pt x="262757" y="79065"/>
                  </a:lnTo>
                  <a:lnTo>
                    <a:pt x="284888" y="240623"/>
                  </a:lnTo>
                  <a:lnTo>
                    <a:pt x="272441" y="241320"/>
                  </a:lnTo>
                  <a:lnTo>
                    <a:pt x="250446" y="80750"/>
                  </a:lnTo>
                  <a:lnTo>
                    <a:pt x="226661" y="74510"/>
                  </a:lnTo>
                  <a:cubicBezTo>
                    <a:pt x="218321" y="68180"/>
                    <a:pt x="212395" y="58667"/>
                    <a:pt x="210862" y="47473"/>
                  </a:cubicBezTo>
                  <a:cubicBezTo>
                    <a:pt x="207796" y="25086"/>
                    <a:pt x="223458" y="4451"/>
                    <a:pt x="245846" y="1385"/>
                  </a:cubicBezTo>
                  <a:close/>
                  <a:moveTo>
                    <a:pt x="370998" y="292"/>
                  </a:moveTo>
                  <a:cubicBezTo>
                    <a:pt x="393436" y="2967"/>
                    <a:pt x="409456" y="23326"/>
                    <a:pt x="406780" y="45764"/>
                  </a:cubicBezTo>
                  <a:cubicBezTo>
                    <a:pt x="405443" y="56982"/>
                    <a:pt x="399685" y="66597"/>
                    <a:pt x="391455" y="73072"/>
                  </a:cubicBezTo>
                  <a:lnTo>
                    <a:pt x="367782" y="79727"/>
                  </a:lnTo>
                  <a:lnTo>
                    <a:pt x="348500" y="241427"/>
                  </a:lnTo>
                  <a:lnTo>
                    <a:pt x="336070" y="240731"/>
                  </a:lnTo>
                  <a:lnTo>
                    <a:pt x="355443" y="78255"/>
                  </a:lnTo>
                  <a:lnTo>
                    <a:pt x="334000" y="66221"/>
                  </a:lnTo>
                  <a:cubicBezTo>
                    <a:pt x="327525" y="57993"/>
                    <a:pt x="324189" y="47293"/>
                    <a:pt x="325526" y="36074"/>
                  </a:cubicBezTo>
                  <a:cubicBezTo>
                    <a:pt x="328201" y="13637"/>
                    <a:pt x="348560" y="-2383"/>
                    <a:pt x="370998" y="29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4" name="椭圆 13"/>
            <p:cNvSpPr/>
            <p:nvPr/>
          </p:nvSpPr>
          <p:spPr>
            <a:xfrm>
              <a:off x="3589020" y="2416810"/>
              <a:ext cx="1737995" cy="149479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400" b="1" dirty="0">
                  <a:solidFill>
                    <a:srgbClr val="FFFFFF"/>
                  </a:solidFill>
                </a:rPr>
                <a:t>讲讲讲</a:t>
              </a:r>
            </a:p>
          </p:txBody>
        </p:sp>
        <p:sp>
          <p:nvSpPr>
            <p:cNvPr id="16" name="任意多边形 4"/>
            <p:cNvSpPr/>
            <p:nvPr/>
          </p:nvSpPr>
          <p:spPr>
            <a:xfrm>
              <a:off x="3589075" y="1790507"/>
              <a:ext cx="1494682" cy="625964"/>
            </a:xfrm>
            <a:custGeom>
              <a:avLst/>
              <a:gdLst>
                <a:gd name="connsiteX0" fmla="*/ 46611 w 619034"/>
                <a:gd name="connsiteY0" fmla="*/ 88158 h 259248"/>
                <a:gd name="connsiteX1" fmla="*/ 73593 w 619034"/>
                <a:gd name="connsiteY1" fmla="*/ 104051 h 259248"/>
                <a:gd name="connsiteX2" fmla="*/ 81433 w 619034"/>
                <a:gd name="connsiteY2" fmla="*/ 134369 h 259248"/>
                <a:gd name="connsiteX3" fmla="*/ 68953 w 619034"/>
                <a:gd name="connsiteY3" fmla="*/ 155557 h 259248"/>
                <a:gd name="connsiteX4" fmla="*/ 145285 w 619034"/>
                <a:gd name="connsiteY4" fmla="*/ 256853 h 259248"/>
                <a:gd name="connsiteX5" fmla="*/ 132060 w 619034"/>
                <a:gd name="connsiteY5" fmla="*/ 259093 h 259248"/>
                <a:gd name="connsiteX6" fmla="*/ 131527 w 619034"/>
                <a:gd name="connsiteY6" fmla="*/ 259245 h 259248"/>
                <a:gd name="connsiteX7" fmla="*/ 59028 w 619034"/>
                <a:gd name="connsiteY7" fmla="*/ 163035 h 259248"/>
                <a:gd name="connsiteX8" fmla="*/ 35222 w 619034"/>
                <a:gd name="connsiteY8" fmla="*/ 169191 h 259248"/>
                <a:gd name="connsiteX9" fmla="*/ 8240 w 619034"/>
                <a:gd name="connsiteY9" fmla="*/ 153298 h 259248"/>
                <a:gd name="connsiteX10" fmla="*/ 16293 w 619034"/>
                <a:gd name="connsiteY10" fmla="*/ 95998 h 259248"/>
                <a:gd name="connsiteX11" fmla="*/ 46611 w 619034"/>
                <a:gd name="connsiteY11" fmla="*/ 88158 h 259248"/>
                <a:gd name="connsiteX12" fmla="*/ 571717 w 619034"/>
                <a:gd name="connsiteY12" fmla="*/ 83576 h 259248"/>
                <a:gd name="connsiteX13" fmla="*/ 602166 w 619034"/>
                <a:gd name="connsiteY13" fmla="*/ 90886 h 259248"/>
                <a:gd name="connsiteX14" fmla="*/ 611218 w 619034"/>
                <a:gd name="connsiteY14" fmla="*/ 148036 h 259248"/>
                <a:gd name="connsiteX15" fmla="*/ 584518 w 619034"/>
                <a:gd name="connsiteY15" fmla="*/ 164398 h 259248"/>
                <a:gd name="connsiteX16" fmla="*/ 560606 w 619034"/>
                <a:gd name="connsiteY16" fmla="*/ 158657 h 259248"/>
                <a:gd name="connsiteX17" fmla="*/ 487523 w 619034"/>
                <a:gd name="connsiteY17" fmla="*/ 259248 h 259248"/>
                <a:gd name="connsiteX18" fmla="*/ 486977 w 619034"/>
                <a:gd name="connsiteY18" fmla="*/ 259093 h 259248"/>
                <a:gd name="connsiteX19" fmla="*/ 473888 w 619034"/>
                <a:gd name="connsiteY19" fmla="*/ 256876 h 259248"/>
                <a:gd name="connsiteX20" fmla="*/ 550554 w 619034"/>
                <a:gd name="connsiteY20" fmla="*/ 151353 h 259248"/>
                <a:gd name="connsiteX21" fmla="*/ 537706 w 619034"/>
                <a:gd name="connsiteY21" fmla="*/ 130387 h 259248"/>
                <a:gd name="connsiteX22" fmla="*/ 545016 w 619034"/>
                <a:gd name="connsiteY22" fmla="*/ 99937 h 259248"/>
                <a:gd name="connsiteX23" fmla="*/ 571717 w 619034"/>
                <a:gd name="connsiteY23" fmla="*/ 83576 h 259248"/>
                <a:gd name="connsiteX24" fmla="*/ 140958 w 619034"/>
                <a:gd name="connsiteY24" fmla="*/ 30892 h 259248"/>
                <a:gd name="connsiteX25" fmla="*/ 178428 w 619034"/>
                <a:gd name="connsiteY25" fmla="*/ 56224 h 259248"/>
                <a:gd name="connsiteX26" fmla="*/ 178373 w 619034"/>
                <a:gd name="connsiteY26" fmla="*/ 87539 h 259248"/>
                <a:gd name="connsiteX27" fmla="*/ 160955 w 619034"/>
                <a:gd name="connsiteY27" fmla="*/ 104898 h 259248"/>
                <a:gd name="connsiteX28" fmla="*/ 218478 w 619034"/>
                <a:gd name="connsiteY28" fmla="*/ 244458 h 259248"/>
                <a:gd name="connsiteX29" fmla="*/ 205914 w 619034"/>
                <a:gd name="connsiteY29" fmla="*/ 246586 h 259248"/>
                <a:gd name="connsiteX30" fmla="*/ 149466 w 619034"/>
                <a:gd name="connsiteY30" fmla="*/ 109632 h 259248"/>
                <a:gd name="connsiteX31" fmla="*/ 124877 w 619034"/>
                <a:gd name="connsiteY31" fmla="*/ 109589 h 259248"/>
                <a:gd name="connsiteX32" fmla="*/ 102772 w 619034"/>
                <a:gd name="connsiteY32" fmla="*/ 87407 h 259248"/>
                <a:gd name="connsiteX33" fmla="*/ 125009 w 619034"/>
                <a:gd name="connsiteY33" fmla="*/ 33988 h 259248"/>
                <a:gd name="connsiteX34" fmla="*/ 140958 w 619034"/>
                <a:gd name="connsiteY34" fmla="*/ 30892 h 259248"/>
                <a:gd name="connsiteX35" fmla="*/ 476384 w 619034"/>
                <a:gd name="connsiteY35" fmla="*/ 27964 h 259248"/>
                <a:gd name="connsiteX36" fmla="*/ 492385 w 619034"/>
                <a:gd name="connsiteY36" fmla="*/ 30782 h 259248"/>
                <a:gd name="connsiteX37" fmla="*/ 515551 w 619034"/>
                <a:gd name="connsiteY37" fmla="*/ 83805 h 259248"/>
                <a:gd name="connsiteX38" fmla="*/ 493837 w 619034"/>
                <a:gd name="connsiteY38" fmla="*/ 106369 h 259248"/>
                <a:gd name="connsiteX39" fmla="*/ 469251 w 619034"/>
                <a:gd name="connsiteY39" fmla="*/ 106842 h 259248"/>
                <a:gd name="connsiteX40" fmla="*/ 414400 w 619034"/>
                <a:gd name="connsiteY40" fmla="*/ 246802 h 259248"/>
                <a:gd name="connsiteX41" fmla="*/ 401885 w 619034"/>
                <a:gd name="connsiteY41" fmla="*/ 244683 h 259248"/>
                <a:gd name="connsiteX42" fmla="*/ 457681 w 619034"/>
                <a:gd name="connsiteY42" fmla="*/ 102307 h 259248"/>
                <a:gd name="connsiteX43" fmla="*/ 439964 w 619034"/>
                <a:gd name="connsiteY43" fmla="*/ 85257 h 259248"/>
                <a:gd name="connsiteX44" fmla="*/ 439362 w 619034"/>
                <a:gd name="connsiteY44" fmla="*/ 53947 h 259248"/>
                <a:gd name="connsiteX45" fmla="*/ 476384 w 619034"/>
                <a:gd name="connsiteY45" fmla="*/ 27964 h 259248"/>
                <a:gd name="connsiteX46" fmla="*/ 245846 w 619034"/>
                <a:gd name="connsiteY46" fmla="*/ 1385 h 259248"/>
                <a:gd name="connsiteX47" fmla="*/ 291935 w 619034"/>
                <a:gd name="connsiteY47" fmla="*/ 36368 h 259248"/>
                <a:gd name="connsiteX48" fmla="*/ 283989 w 619034"/>
                <a:gd name="connsiteY48" fmla="*/ 66658 h 259248"/>
                <a:gd name="connsiteX49" fmla="*/ 262757 w 619034"/>
                <a:gd name="connsiteY49" fmla="*/ 79065 h 259248"/>
                <a:gd name="connsiteX50" fmla="*/ 284888 w 619034"/>
                <a:gd name="connsiteY50" fmla="*/ 240623 h 259248"/>
                <a:gd name="connsiteX51" fmla="*/ 272441 w 619034"/>
                <a:gd name="connsiteY51" fmla="*/ 241320 h 259248"/>
                <a:gd name="connsiteX52" fmla="*/ 250446 w 619034"/>
                <a:gd name="connsiteY52" fmla="*/ 80750 h 259248"/>
                <a:gd name="connsiteX53" fmla="*/ 226661 w 619034"/>
                <a:gd name="connsiteY53" fmla="*/ 74510 h 259248"/>
                <a:gd name="connsiteX54" fmla="*/ 210862 w 619034"/>
                <a:gd name="connsiteY54" fmla="*/ 47473 h 259248"/>
                <a:gd name="connsiteX55" fmla="*/ 245846 w 619034"/>
                <a:gd name="connsiteY55" fmla="*/ 1385 h 259248"/>
                <a:gd name="connsiteX56" fmla="*/ 370998 w 619034"/>
                <a:gd name="connsiteY56" fmla="*/ 292 h 259248"/>
                <a:gd name="connsiteX57" fmla="*/ 406780 w 619034"/>
                <a:gd name="connsiteY57" fmla="*/ 45764 h 259248"/>
                <a:gd name="connsiteX58" fmla="*/ 391455 w 619034"/>
                <a:gd name="connsiteY58" fmla="*/ 73072 h 259248"/>
                <a:gd name="connsiteX59" fmla="*/ 367782 w 619034"/>
                <a:gd name="connsiteY59" fmla="*/ 79727 h 259248"/>
                <a:gd name="connsiteX60" fmla="*/ 348500 w 619034"/>
                <a:gd name="connsiteY60" fmla="*/ 241427 h 259248"/>
                <a:gd name="connsiteX61" fmla="*/ 336070 w 619034"/>
                <a:gd name="connsiteY61" fmla="*/ 240731 h 259248"/>
                <a:gd name="connsiteX62" fmla="*/ 355443 w 619034"/>
                <a:gd name="connsiteY62" fmla="*/ 78255 h 259248"/>
                <a:gd name="connsiteX63" fmla="*/ 334000 w 619034"/>
                <a:gd name="connsiteY63" fmla="*/ 66221 h 259248"/>
                <a:gd name="connsiteX64" fmla="*/ 325526 w 619034"/>
                <a:gd name="connsiteY64" fmla="*/ 36074 h 259248"/>
                <a:gd name="connsiteX65" fmla="*/ 370998 w 619034"/>
                <a:gd name="connsiteY65" fmla="*/ 292 h 2592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619034" h="259248">
                  <a:moveTo>
                    <a:pt x="46611" y="88158"/>
                  </a:moveTo>
                  <a:cubicBezTo>
                    <a:pt x="56980" y="89615"/>
                    <a:pt x="66793" y="95028"/>
                    <a:pt x="73593" y="104051"/>
                  </a:cubicBezTo>
                  <a:cubicBezTo>
                    <a:pt x="80392" y="113074"/>
                    <a:pt x="82891" y="123999"/>
                    <a:pt x="81433" y="134369"/>
                  </a:cubicBezTo>
                  <a:lnTo>
                    <a:pt x="68953" y="155557"/>
                  </a:lnTo>
                  <a:lnTo>
                    <a:pt x="145285" y="256853"/>
                  </a:lnTo>
                  <a:lnTo>
                    <a:pt x="132060" y="259093"/>
                  </a:lnTo>
                  <a:lnTo>
                    <a:pt x="131527" y="259245"/>
                  </a:lnTo>
                  <a:lnTo>
                    <a:pt x="59028" y="163035"/>
                  </a:lnTo>
                  <a:lnTo>
                    <a:pt x="35222" y="169191"/>
                  </a:lnTo>
                  <a:cubicBezTo>
                    <a:pt x="24853" y="167734"/>
                    <a:pt x="15040" y="162321"/>
                    <a:pt x="8240" y="153298"/>
                  </a:cubicBezTo>
                  <a:cubicBezTo>
                    <a:pt x="-5359" y="135251"/>
                    <a:pt x="-1753" y="109597"/>
                    <a:pt x="16293" y="95998"/>
                  </a:cubicBezTo>
                  <a:cubicBezTo>
                    <a:pt x="25316" y="89199"/>
                    <a:pt x="36242" y="86700"/>
                    <a:pt x="46611" y="88158"/>
                  </a:cubicBezTo>
                  <a:close/>
                  <a:moveTo>
                    <a:pt x="571717" y="83576"/>
                  </a:moveTo>
                  <a:cubicBezTo>
                    <a:pt x="582059" y="81938"/>
                    <a:pt x="593026" y="84245"/>
                    <a:pt x="602166" y="90886"/>
                  </a:cubicBezTo>
                  <a:cubicBezTo>
                    <a:pt x="620447" y="104168"/>
                    <a:pt x="624500" y="129755"/>
                    <a:pt x="611218" y="148036"/>
                  </a:cubicBezTo>
                  <a:cubicBezTo>
                    <a:pt x="604577" y="157177"/>
                    <a:pt x="594860" y="162760"/>
                    <a:pt x="584518" y="164398"/>
                  </a:cubicBezTo>
                  <a:lnTo>
                    <a:pt x="560606" y="158657"/>
                  </a:lnTo>
                  <a:lnTo>
                    <a:pt x="487523" y="259248"/>
                  </a:lnTo>
                  <a:lnTo>
                    <a:pt x="486977" y="259093"/>
                  </a:lnTo>
                  <a:lnTo>
                    <a:pt x="473888" y="256876"/>
                  </a:lnTo>
                  <a:lnTo>
                    <a:pt x="550554" y="151353"/>
                  </a:lnTo>
                  <a:lnTo>
                    <a:pt x="537706" y="130387"/>
                  </a:lnTo>
                  <a:cubicBezTo>
                    <a:pt x="536068" y="120045"/>
                    <a:pt x="538375" y="109078"/>
                    <a:pt x="545016" y="99937"/>
                  </a:cubicBezTo>
                  <a:cubicBezTo>
                    <a:pt x="551657" y="90797"/>
                    <a:pt x="561375" y="85213"/>
                    <a:pt x="571717" y="83576"/>
                  </a:cubicBezTo>
                  <a:close/>
                  <a:moveTo>
                    <a:pt x="140958" y="30892"/>
                  </a:moveTo>
                  <a:cubicBezTo>
                    <a:pt x="156902" y="31038"/>
                    <a:pt x="171970" y="40556"/>
                    <a:pt x="178428" y="56224"/>
                  </a:cubicBezTo>
                  <a:cubicBezTo>
                    <a:pt x="182733" y="66670"/>
                    <a:pt x="182398" y="77872"/>
                    <a:pt x="178373" y="87539"/>
                  </a:cubicBezTo>
                  <a:lnTo>
                    <a:pt x="160955" y="104898"/>
                  </a:lnTo>
                  <a:lnTo>
                    <a:pt x="218478" y="244458"/>
                  </a:lnTo>
                  <a:lnTo>
                    <a:pt x="205914" y="246586"/>
                  </a:lnTo>
                  <a:lnTo>
                    <a:pt x="149466" y="109632"/>
                  </a:lnTo>
                  <a:lnTo>
                    <a:pt x="124877" y="109589"/>
                  </a:lnTo>
                  <a:cubicBezTo>
                    <a:pt x="115210" y="105565"/>
                    <a:pt x="107078" y="97853"/>
                    <a:pt x="102772" y="87407"/>
                  </a:cubicBezTo>
                  <a:cubicBezTo>
                    <a:pt x="94162" y="66516"/>
                    <a:pt x="104117" y="42599"/>
                    <a:pt x="125009" y="33988"/>
                  </a:cubicBezTo>
                  <a:cubicBezTo>
                    <a:pt x="130232" y="31835"/>
                    <a:pt x="135644" y="30843"/>
                    <a:pt x="140958" y="30892"/>
                  </a:cubicBezTo>
                  <a:close/>
                  <a:moveTo>
                    <a:pt x="476384" y="27964"/>
                  </a:moveTo>
                  <a:cubicBezTo>
                    <a:pt x="481697" y="27823"/>
                    <a:pt x="487126" y="28721"/>
                    <a:pt x="492385" y="30782"/>
                  </a:cubicBezTo>
                  <a:cubicBezTo>
                    <a:pt x="513424" y="39027"/>
                    <a:pt x="523796" y="62766"/>
                    <a:pt x="515551" y="83805"/>
                  </a:cubicBezTo>
                  <a:cubicBezTo>
                    <a:pt x="511428" y="94324"/>
                    <a:pt x="503432" y="102177"/>
                    <a:pt x="493837" y="106369"/>
                  </a:cubicBezTo>
                  <a:lnTo>
                    <a:pt x="469251" y="106842"/>
                  </a:lnTo>
                  <a:lnTo>
                    <a:pt x="414400" y="246802"/>
                  </a:lnTo>
                  <a:lnTo>
                    <a:pt x="401885" y="244683"/>
                  </a:lnTo>
                  <a:lnTo>
                    <a:pt x="457681" y="102307"/>
                  </a:lnTo>
                  <a:lnTo>
                    <a:pt x="439964" y="85257"/>
                  </a:lnTo>
                  <a:cubicBezTo>
                    <a:pt x="435771" y="75661"/>
                    <a:pt x="435240" y="64467"/>
                    <a:pt x="439362" y="53947"/>
                  </a:cubicBezTo>
                  <a:cubicBezTo>
                    <a:pt x="445546" y="38168"/>
                    <a:pt x="460446" y="28389"/>
                    <a:pt x="476384" y="27964"/>
                  </a:cubicBezTo>
                  <a:close/>
                  <a:moveTo>
                    <a:pt x="245846" y="1385"/>
                  </a:moveTo>
                  <a:cubicBezTo>
                    <a:pt x="268233" y="-1683"/>
                    <a:pt x="288868" y="13981"/>
                    <a:pt x="291935" y="36368"/>
                  </a:cubicBezTo>
                  <a:cubicBezTo>
                    <a:pt x="293468" y="47562"/>
                    <a:pt x="290320" y="58318"/>
                    <a:pt x="283989" y="66658"/>
                  </a:cubicBezTo>
                  <a:lnTo>
                    <a:pt x="262757" y="79065"/>
                  </a:lnTo>
                  <a:lnTo>
                    <a:pt x="284888" y="240623"/>
                  </a:lnTo>
                  <a:lnTo>
                    <a:pt x="272441" y="241320"/>
                  </a:lnTo>
                  <a:lnTo>
                    <a:pt x="250446" y="80750"/>
                  </a:lnTo>
                  <a:lnTo>
                    <a:pt x="226661" y="74510"/>
                  </a:lnTo>
                  <a:cubicBezTo>
                    <a:pt x="218321" y="68180"/>
                    <a:pt x="212395" y="58667"/>
                    <a:pt x="210862" y="47473"/>
                  </a:cubicBezTo>
                  <a:cubicBezTo>
                    <a:pt x="207796" y="25086"/>
                    <a:pt x="223458" y="4451"/>
                    <a:pt x="245846" y="1385"/>
                  </a:cubicBezTo>
                  <a:close/>
                  <a:moveTo>
                    <a:pt x="370998" y="292"/>
                  </a:moveTo>
                  <a:cubicBezTo>
                    <a:pt x="393436" y="2967"/>
                    <a:pt x="409456" y="23326"/>
                    <a:pt x="406780" y="45764"/>
                  </a:cubicBezTo>
                  <a:cubicBezTo>
                    <a:pt x="405443" y="56982"/>
                    <a:pt x="399685" y="66597"/>
                    <a:pt x="391455" y="73072"/>
                  </a:cubicBezTo>
                  <a:lnTo>
                    <a:pt x="367782" y="79727"/>
                  </a:lnTo>
                  <a:lnTo>
                    <a:pt x="348500" y="241427"/>
                  </a:lnTo>
                  <a:lnTo>
                    <a:pt x="336070" y="240731"/>
                  </a:lnTo>
                  <a:lnTo>
                    <a:pt x="355443" y="78255"/>
                  </a:lnTo>
                  <a:lnTo>
                    <a:pt x="334000" y="66221"/>
                  </a:lnTo>
                  <a:cubicBezTo>
                    <a:pt x="327525" y="57993"/>
                    <a:pt x="324189" y="47293"/>
                    <a:pt x="325526" y="36074"/>
                  </a:cubicBezTo>
                  <a:cubicBezTo>
                    <a:pt x="328201" y="13637"/>
                    <a:pt x="348560" y="-2383"/>
                    <a:pt x="370998" y="29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27" name="椭圆 26"/>
            <p:cNvSpPr/>
            <p:nvPr/>
          </p:nvSpPr>
          <p:spPr>
            <a:xfrm>
              <a:off x="1416685" y="2416810"/>
              <a:ext cx="1707515" cy="149479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400" b="1" dirty="0">
                  <a:solidFill>
                    <a:srgbClr val="FFFFFF"/>
                  </a:solidFill>
                </a:rPr>
                <a:t>练练练</a:t>
              </a:r>
            </a:p>
          </p:txBody>
        </p:sp>
        <p:sp>
          <p:nvSpPr>
            <p:cNvPr id="4" name="椭圆 3"/>
            <p:cNvSpPr/>
            <p:nvPr/>
          </p:nvSpPr>
          <p:spPr>
            <a:xfrm>
              <a:off x="2469515" y="3911600"/>
              <a:ext cx="1707515" cy="149479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400" b="1" dirty="0">
                  <a:solidFill>
                    <a:srgbClr val="FFFFFF"/>
                  </a:solidFill>
                </a:rPr>
                <a:t>背背背</a:t>
              </a: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939915" y="1790507"/>
            <a:ext cx="3866515" cy="3615883"/>
            <a:chOff x="6939915" y="1790507"/>
            <a:chExt cx="3866515" cy="3615883"/>
          </a:xfrm>
          <a:solidFill>
            <a:srgbClr val="1755AB"/>
          </a:solidFill>
        </p:grpSpPr>
        <p:sp>
          <p:nvSpPr>
            <p:cNvPr id="21" name="椭圆 20"/>
            <p:cNvSpPr/>
            <p:nvPr/>
          </p:nvSpPr>
          <p:spPr>
            <a:xfrm>
              <a:off x="6939915" y="2416810"/>
              <a:ext cx="1692910" cy="149479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 b="1" dirty="0">
                <a:solidFill>
                  <a:srgbClr val="FFFFFF"/>
                </a:solidFill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400" b="1" dirty="0">
                  <a:solidFill>
                    <a:srgbClr val="FFFFFF"/>
                  </a:solidFill>
                  <a:sym typeface="+mn-ea"/>
                </a:rPr>
                <a:t>刷刷刷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 b="1" dirty="0">
                <a:solidFill>
                  <a:srgbClr val="0070C0"/>
                </a:solidFill>
                <a:sym typeface="+mn-ea"/>
              </a:endParaRPr>
            </a:p>
          </p:txBody>
        </p:sp>
        <p:sp>
          <p:nvSpPr>
            <p:cNvPr id="23" name="任意多边形 4"/>
            <p:cNvSpPr/>
            <p:nvPr/>
          </p:nvSpPr>
          <p:spPr>
            <a:xfrm>
              <a:off x="6939970" y="1790507"/>
              <a:ext cx="1494682" cy="625964"/>
            </a:xfrm>
            <a:custGeom>
              <a:avLst/>
              <a:gdLst>
                <a:gd name="connsiteX0" fmla="*/ 46611 w 619034"/>
                <a:gd name="connsiteY0" fmla="*/ 88158 h 259248"/>
                <a:gd name="connsiteX1" fmla="*/ 73593 w 619034"/>
                <a:gd name="connsiteY1" fmla="*/ 104051 h 259248"/>
                <a:gd name="connsiteX2" fmla="*/ 81433 w 619034"/>
                <a:gd name="connsiteY2" fmla="*/ 134369 h 259248"/>
                <a:gd name="connsiteX3" fmla="*/ 68953 w 619034"/>
                <a:gd name="connsiteY3" fmla="*/ 155557 h 259248"/>
                <a:gd name="connsiteX4" fmla="*/ 145285 w 619034"/>
                <a:gd name="connsiteY4" fmla="*/ 256853 h 259248"/>
                <a:gd name="connsiteX5" fmla="*/ 132060 w 619034"/>
                <a:gd name="connsiteY5" fmla="*/ 259093 h 259248"/>
                <a:gd name="connsiteX6" fmla="*/ 131527 w 619034"/>
                <a:gd name="connsiteY6" fmla="*/ 259245 h 259248"/>
                <a:gd name="connsiteX7" fmla="*/ 59028 w 619034"/>
                <a:gd name="connsiteY7" fmla="*/ 163035 h 259248"/>
                <a:gd name="connsiteX8" fmla="*/ 35222 w 619034"/>
                <a:gd name="connsiteY8" fmla="*/ 169191 h 259248"/>
                <a:gd name="connsiteX9" fmla="*/ 8240 w 619034"/>
                <a:gd name="connsiteY9" fmla="*/ 153298 h 259248"/>
                <a:gd name="connsiteX10" fmla="*/ 16293 w 619034"/>
                <a:gd name="connsiteY10" fmla="*/ 95998 h 259248"/>
                <a:gd name="connsiteX11" fmla="*/ 46611 w 619034"/>
                <a:gd name="connsiteY11" fmla="*/ 88158 h 259248"/>
                <a:gd name="connsiteX12" fmla="*/ 571717 w 619034"/>
                <a:gd name="connsiteY12" fmla="*/ 83576 h 259248"/>
                <a:gd name="connsiteX13" fmla="*/ 602166 w 619034"/>
                <a:gd name="connsiteY13" fmla="*/ 90886 h 259248"/>
                <a:gd name="connsiteX14" fmla="*/ 611218 w 619034"/>
                <a:gd name="connsiteY14" fmla="*/ 148036 h 259248"/>
                <a:gd name="connsiteX15" fmla="*/ 584518 w 619034"/>
                <a:gd name="connsiteY15" fmla="*/ 164398 h 259248"/>
                <a:gd name="connsiteX16" fmla="*/ 560606 w 619034"/>
                <a:gd name="connsiteY16" fmla="*/ 158657 h 259248"/>
                <a:gd name="connsiteX17" fmla="*/ 487523 w 619034"/>
                <a:gd name="connsiteY17" fmla="*/ 259248 h 259248"/>
                <a:gd name="connsiteX18" fmla="*/ 486977 w 619034"/>
                <a:gd name="connsiteY18" fmla="*/ 259093 h 259248"/>
                <a:gd name="connsiteX19" fmla="*/ 473888 w 619034"/>
                <a:gd name="connsiteY19" fmla="*/ 256876 h 259248"/>
                <a:gd name="connsiteX20" fmla="*/ 550554 w 619034"/>
                <a:gd name="connsiteY20" fmla="*/ 151353 h 259248"/>
                <a:gd name="connsiteX21" fmla="*/ 537706 w 619034"/>
                <a:gd name="connsiteY21" fmla="*/ 130387 h 259248"/>
                <a:gd name="connsiteX22" fmla="*/ 545016 w 619034"/>
                <a:gd name="connsiteY22" fmla="*/ 99937 h 259248"/>
                <a:gd name="connsiteX23" fmla="*/ 571717 w 619034"/>
                <a:gd name="connsiteY23" fmla="*/ 83576 h 259248"/>
                <a:gd name="connsiteX24" fmla="*/ 140958 w 619034"/>
                <a:gd name="connsiteY24" fmla="*/ 30892 h 259248"/>
                <a:gd name="connsiteX25" fmla="*/ 178428 w 619034"/>
                <a:gd name="connsiteY25" fmla="*/ 56224 h 259248"/>
                <a:gd name="connsiteX26" fmla="*/ 178373 w 619034"/>
                <a:gd name="connsiteY26" fmla="*/ 87539 h 259248"/>
                <a:gd name="connsiteX27" fmla="*/ 160955 w 619034"/>
                <a:gd name="connsiteY27" fmla="*/ 104898 h 259248"/>
                <a:gd name="connsiteX28" fmla="*/ 218478 w 619034"/>
                <a:gd name="connsiteY28" fmla="*/ 244458 h 259248"/>
                <a:gd name="connsiteX29" fmla="*/ 205914 w 619034"/>
                <a:gd name="connsiteY29" fmla="*/ 246586 h 259248"/>
                <a:gd name="connsiteX30" fmla="*/ 149466 w 619034"/>
                <a:gd name="connsiteY30" fmla="*/ 109632 h 259248"/>
                <a:gd name="connsiteX31" fmla="*/ 124877 w 619034"/>
                <a:gd name="connsiteY31" fmla="*/ 109589 h 259248"/>
                <a:gd name="connsiteX32" fmla="*/ 102772 w 619034"/>
                <a:gd name="connsiteY32" fmla="*/ 87407 h 259248"/>
                <a:gd name="connsiteX33" fmla="*/ 125009 w 619034"/>
                <a:gd name="connsiteY33" fmla="*/ 33988 h 259248"/>
                <a:gd name="connsiteX34" fmla="*/ 140958 w 619034"/>
                <a:gd name="connsiteY34" fmla="*/ 30892 h 259248"/>
                <a:gd name="connsiteX35" fmla="*/ 476384 w 619034"/>
                <a:gd name="connsiteY35" fmla="*/ 27964 h 259248"/>
                <a:gd name="connsiteX36" fmla="*/ 492385 w 619034"/>
                <a:gd name="connsiteY36" fmla="*/ 30782 h 259248"/>
                <a:gd name="connsiteX37" fmla="*/ 515551 w 619034"/>
                <a:gd name="connsiteY37" fmla="*/ 83805 h 259248"/>
                <a:gd name="connsiteX38" fmla="*/ 493837 w 619034"/>
                <a:gd name="connsiteY38" fmla="*/ 106369 h 259248"/>
                <a:gd name="connsiteX39" fmla="*/ 469251 w 619034"/>
                <a:gd name="connsiteY39" fmla="*/ 106842 h 259248"/>
                <a:gd name="connsiteX40" fmla="*/ 414400 w 619034"/>
                <a:gd name="connsiteY40" fmla="*/ 246802 h 259248"/>
                <a:gd name="connsiteX41" fmla="*/ 401885 w 619034"/>
                <a:gd name="connsiteY41" fmla="*/ 244683 h 259248"/>
                <a:gd name="connsiteX42" fmla="*/ 457681 w 619034"/>
                <a:gd name="connsiteY42" fmla="*/ 102307 h 259248"/>
                <a:gd name="connsiteX43" fmla="*/ 439964 w 619034"/>
                <a:gd name="connsiteY43" fmla="*/ 85257 h 259248"/>
                <a:gd name="connsiteX44" fmla="*/ 439362 w 619034"/>
                <a:gd name="connsiteY44" fmla="*/ 53947 h 259248"/>
                <a:gd name="connsiteX45" fmla="*/ 476384 w 619034"/>
                <a:gd name="connsiteY45" fmla="*/ 27964 h 259248"/>
                <a:gd name="connsiteX46" fmla="*/ 245846 w 619034"/>
                <a:gd name="connsiteY46" fmla="*/ 1385 h 259248"/>
                <a:gd name="connsiteX47" fmla="*/ 291935 w 619034"/>
                <a:gd name="connsiteY47" fmla="*/ 36368 h 259248"/>
                <a:gd name="connsiteX48" fmla="*/ 283989 w 619034"/>
                <a:gd name="connsiteY48" fmla="*/ 66658 h 259248"/>
                <a:gd name="connsiteX49" fmla="*/ 262757 w 619034"/>
                <a:gd name="connsiteY49" fmla="*/ 79065 h 259248"/>
                <a:gd name="connsiteX50" fmla="*/ 284888 w 619034"/>
                <a:gd name="connsiteY50" fmla="*/ 240623 h 259248"/>
                <a:gd name="connsiteX51" fmla="*/ 272441 w 619034"/>
                <a:gd name="connsiteY51" fmla="*/ 241320 h 259248"/>
                <a:gd name="connsiteX52" fmla="*/ 250446 w 619034"/>
                <a:gd name="connsiteY52" fmla="*/ 80750 h 259248"/>
                <a:gd name="connsiteX53" fmla="*/ 226661 w 619034"/>
                <a:gd name="connsiteY53" fmla="*/ 74510 h 259248"/>
                <a:gd name="connsiteX54" fmla="*/ 210862 w 619034"/>
                <a:gd name="connsiteY54" fmla="*/ 47473 h 259248"/>
                <a:gd name="connsiteX55" fmla="*/ 245846 w 619034"/>
                <a:gd name="connsiteY55" fmla="*/ 1385 h 259248"/>
                <a:gd name="connsiteX56" fmla="*/ 370998 w 619034"/>
                <a:gd name="connsiteY56" fmla="*/ 292 h 259248"/>
                <a:gd name="connsiteX57" fmla="*/ 406780 w 619034"/>
                <a:gd name="connsiteY57" fmla="*/ 45764 h 259248"/>
                <a:gd name="connsiteX58" fmla="*/ 391455 w 619034"/>
                <a:gd name="connsiteY58" fmla="*/ 73072 h 259248"/>
                <a:gd name="connsiteX59" fmla="*/ 367782 w 619034"/>
                <a:gd name="connsiteY59" fmla="*/ 79727 h 259248"/>
                <a:gd name="connsiteX60" fmla="*/ 348500 w 619034"/>
                <a:gd name="connsiteY60" fmla="*/ 241427 h 259248"/>
                <a:gd name="connsiteX61" fmla="*/ 336070 w 619034"/>
                <a:gd name="connsiteY61" fmla="*/ 240731 h 259248"/>
                <a:gd name="connsiteX62" fmla="*/ 355443 w 619034"/>
                <a:gd name="connsiteY62" fmla="*/ 78255 h 259248"/>
                <a:gd name="connsiteX63" fmla="*/ 334000 w 619034"/>
                <a:gd name="connsiteY63" fmla="*/ 66221 h 259248"/>
                <a:gd name="connsiteX64" fmla="*/ 325526 w 619034"/>
                <a:gd name="connsiteY64" fmla="*/ 36074 h 259248"/>
                <a:gd name="connsiteX65" fmla="*/ 370998 w 619034"/>
                <a:gd name="connsiteY65" fmla="*/ 292 h 2592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619034" h="259248">
                  <a:moveTo>
                    <a:pt x="46611" y="88158"/>
                  </a:moveTo>
                  <a:cubicBezTo>
                    <a:pt x="56980" y="89615"/>
                    <a:pt x="66793" y="95028"/>
                    <a:pt x="73593" y="104051"/>
                  </a:cubicBezTo>
                  <a:cubicBezTo>
                    <a:pt x="80392" y="113074"/>
                    <a:pt x="82891" y="123999"/>
                    <a:pt x="81433" y="134369"/>
                  </a:cubicBezTo>
                  <a:lnTo>
                    <a:pt x="68953" y="155557"/>
                  </a:lnTo>
                  <a:lnTo>
                    <a:pt x="145285" y="256853"/>
                  </a:lnTo>
                  <a:lnTo>
                    <a:pt x="132060" y="259093"/>
                  </a:lnTo>
                  <a:lnTo>
                    <a:pt x="131527" y="259245"/>
                  </a:lnTo>
                  <a:lnTo>
                    <a:pt x="59028" y="163035"/>
                  </a:lnTo>
                  <a:lnTo>
                    <a:pt x="35222" y="169191"/>
                  </a:lnTo>
                  <a:cubicBezTo>
                    <a:pt x="24853" y="167734"/>
                    <a:pt x="15040" y="162321"/>
                    <a:pt x="8240" y="153298"/>
                  </a:cubicBezTo>
                  <a:cubicBezTo>
                    <a:pt x="-5359" y="135251"/>
                    <a:pt x="-1753" y="109597"/>
                    <a:pt x="16293" y="95998"/>
                  </a:cubicBezTo>
                  <a:cubicBezTo>
                    <a:pt x="25316" y="89199"/>
                    <a:pt x="36242" y="86700"/>
                    <a:pt x="46611" y="88158"/>
                  </a:cubicBezTo>
                  <a:close/>
                  <a:moveTo>
                    <a:pt x="571717" y="83576"/>
                  </a:moveTo>
                  <a:cubicBezTo>
                    <a:pt x="582059" y="81938"/>
                    <a:pt x="593026" y="84245"/>
                    <a:pt x="602166" y="90886"/>
                  </a:cubicBezTo>
                  <a:cubicBezTo>
                    <a:pt x="620447" y="104168"/>
                    <a:pt x="624500" y="129755"/>
                    <a:pt x="611218" y="148036"/>
                  </a:cubicBezTo>
                  <a:cubicBezTo>
                    <a:pt x="604577" y="157177"/>
                    <a:pt x="594860" y="162760"/>
                    <a:pt x="584518" y="164398"/>
                  </a:cubicBezTo>
                  <a:lnTo>
                    <a:pt x="560606" y="158657"/>
                  </a:lnTo>
                  <a:lnTo>
                    <a:pt x="487523" y="259248"/>
                  </a:lnTo>
                  <a:lnTo>
                    <a:pt x="486977" y="259093"/>
                  </a:lnTo>
                  <a:lnTo>
                    <a:pt x="473888" y="256876"/>
                  </a:lnTo>
                  <a:lnTo>
                    <a:pt x="550554" y="151353"/>
                  </a:lnTo>
                  <a:lnTo>
                    <a:pt x="537706" y="130387"/>
                  </a:lnTo>
                  <a:cubicBezTo>
                    <a:pt x="536068" y="120045"/>
                    <a:pt x="538375" y="109078"/>
                    <a:pt x="545016" y="99937"/>
                  </a:cubicBezTo>
                  <a:cubicBezTo>
                    <a:pt x="551657" y="90797"/>
                    <a:pt x="561375" y="85213"/>
                    <a:pt x="571717" y="83576"/>
                  </a:cubicBezTo>
                  <a:close/>
                  <a:moveTo>
                    <a:pt x="140958" y="30892"/>
                  </a:moveTo>
                  <a:cubicBezTo>
                    <a:pt x="156902" y="31038"/>
                    <a:pt x="171970" y="40556"/>
                    <a:pt x="178428" y="56224"/>
                  </a:cubicBezTo>
                  <a:cubicBezTo>
                    <a:pt x="182733" y="66670"/>
                    <a:pt x="182398" y="77872"/>
                    <a:pt x="178373" y="87539"/>
                  </a:cubicBezTo>
                  <a:lnTo>
                    <a:pt x="160955" y="104898"/>
                  </a:lnTo>
                  <a:lnTo>
                    <a:pt x="218478" y="244458"/>
                  </a:lnTo>
                  <a:lnTo>
                    <a:pt x="205914" y="246586"/>
                  </a:lnTo>
                  <a:lnTo>
                    <a:pt x="149466" y="109632"/>
                  </a:lnTo>
                  <a:lnTo>
                    <a:pt x="124877" y="109589"/>
                  </a:lnTo>
                  <a:cubicBezTo>
                    <a:pt x="115210" y="105565"/>
                    <a:pt x="107078" y="97853"/>
                    <a:pt x="102772" y="87407"/>
                  </a:cubicBezTo>
                  <a:cubicBezTo>
                    <a:pt x="94162" y="66516"/>
                    <a:pt x="104117" y="42599"/>
                    <a:pt x="125009" y="33988"/>
                  </a:cubicBezTo>
                  <a:cubicBezTo>
                    <a:pt x="130232" y="31835"/>
                    <a:pt x="135644" y="30843"/>
                    <a:pt x="140958" y="30892"/>
                  </a:cubicBezTo>
                  <a:close/>
                  <a:moveTo>
                    <a:pt x="476384" y="27964"/>
                  </a:moveTo>
                  <a:cubicBezTo>
                    <a:pt x="481697" y="27823"/>
                    <a:pt x="487126" y="28721"/>
                    <a:pt x="492385" y="30782"/>
                  </a:cubicBezTo>
                  <a:cubicBezTo>
                    <a:pt x="513424" y="39027"/>
                    <a:pt x="523796" y="62766"/>
                    <a:pt x="515551" y="83805"/>
                  </a:cubicBezTo>
                  <a:cubicBezTo>
                    <a:pt x="511428" y="94324"/>
                    <a:pt x="503432" y="102177"/>
                    <a:pt x="493837" y="106369"/>
                  </a:cubicBezTo>
                  <a:lnTo>
                    <a:pt x="469251" y="106842"/>
                  </a:lnTo>
                  <a:lnTo>
                    <a:pt x="414400" y="246802"/>
                  </a:lnTo>
                  <a:lnTo>
                    <a:pt x="401885" y="244683"/>
                  </a:lnTo>
                  <a:lnTo>
                    <a:pt x="457681" y="102307"/>
                  </a:lnTo>
                  <a:lnTo>
                    <a:pt x="439964" y="85257"/>
                  </a:lnTo>
                  <a:cubicBezTo>
                    <a:pt x="435771" y="75661"/>
                    <a:pt x="435240" y="64467"/>
                    <a:pt x="439362" y="53947"/>
                  </a:cubicBezTo>
                  <a:cubicBezTo>
                    <a:pt x="445546" y="38168"/>
                    <a:pt x="460446" y="28389"/>
                    <a:pt x="476384" y="27964"/>
                  </a:cubicBezTo>
                  <a:close/>
                  <a:moveTo>
                    <a:pt x="245846" y="1385"/>
                  </a:moveTo>
                  <a:cubicBezTo>
                    <a:pt x="268233" y="-1683"/>
                    <a:pt x="288868" y="13981"/>
                    <a:pt x="291935" y="36368"/>
                  </a:cubicBezTo>
                  <a:cubicBezTo>
                    <a:pt x="293468" y="47562"/>
                    <a:pt x="290320" y="58318"/>
                    <a:pt x="283989" y="66658"/>
                  </a:cubicBezTo>
                  <a:lnTo>
                    <a:pt x="262757" y="79065"/>
                  </a:lnTo>
                  <a:lnTo>
                    <a:pt x="284888" y="240623"/>
                  </a:lnTo>
                  <a:lnTo>
                    <a:pt x="272441" y="241320"/>
                  </a:lnTo>
                  <a:lnTo>
                    <a:pt x="250446" y="80750"/>
                  </a:lnTo>
                  <a:lnTo>
                    <a:pt x="226661" y="74510"/>
                  </a:lnTo>
                  <a:cubicBezTo>
                    <a:pt x="218321" y="68180"/>
                    <a:pt x="212395" y="58667"/>
                    <a:pt x="210862" y="47473"/>
                  </a:cubicBezTo>
                  <a:cubicBezTo>
                    <a:pt x="207796" y="25086"/>
                    <a:pt x="223458" y="4451"/>
                    <a:pt x="245846" y="1385"/>
                  </a:cubicBezTo>
                  <a:close/>
                  <a:moveTo>
                    <a:pt x="370998" y="292"/>
                  </a:moveTo>
                  <a:cubicBezTo>
                    <a:pt x="393436" y="2967"/>
                    <a:pt x="409456" y="23326"/>
                    <a:pt x="406780" y="45764"/>
                  </a:cubicBezTo>
                  <a:cubicBezTo>
                    <a:pt x="405443" y="56982"/>
                    <a:pt x="399685" y="66597"/>
                    <a:pt x="391455" y="73072"/>
                  </a:cubicBezTo>
                  <a:lnTo>
                    <a:pt x="367782" y="79727"/>
                  </a:lnTo>
                  <a:lnTo>
                    <a:pt x="348500" y="241427"/>
                  </a:lnTo>
                  <a:lnTo>
                    <a:pt x="336070" y="240731"/>
                  </a:lnTo>
                  <a:lnTo>
                    <a:pt x="355443" y="78255"/>
                  </a:lnTo>
                  <a:lnTo>
                    <a:pt x="334000" y="66221"/>
                  </a:lnTo>
                  <a:cubicBezTo>
                    <a:pt x="327525" y="57993"/>
                    <a:pt x="324189" y="47293"/>
                    <a:pt x="325526" y="36074"/>
                  </a:cubicBezTo>
                  <a:cubicBezTo>
                    <a:pt x="328201" y="13637"/>
                    <a:pt x="348560" y="-2383"/>
                    <a:pt x="370998" y="29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24" name="椭圆 23"/>
            <p:cNvSpPr/>
            <p:nvPr/>
          </p:nvSpPr>
          <p:spPr>
            <a:xfrm>
              <a:off x="9098915" y="2416810"/>
              <a:ext cx="1707515" cy="149479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400" b="1" dirty="0">
                  <a:solidFill>
                    <a:srgbClr val="FFFFFF"/>
                  </a:solidFill>
                </a:rPr>
                <a:t>考考考</a:t>
              </a:r>
            </a:p>
          </p:txBody>
        </p:sp>
        <p:sp>
          <p:nvSpPr>
            <p:cNvPr id="26" name="任意多边形 4"/>
            <p:cNvSpPr/>
            <p:nvPr/>
          </p:nvSpPr>
          <p:spPr>
            <a:xfrm>
              <a:off x="9205015" y="1790507"/>
              <a:ext cx="1494682" cy="625964"/>
            </a:xfrm>
            <a:custGeom>
              <a:avLst/>
              <a:gdLst>
                <a:gd name="connsiteX0" fmla="*/ 46611 w 619034"/>
                <a:gd name="connsiteY0" fmla="*/ 88158 h 259248"/>
                <a:gd name="connsiteX1" fmla="*/ 73593 w 619034"/>
                <a:gd name="connsiteY1" fmla="*/ 104051 h 259248"/>
                <a:gd name="connsiteX2" fmla="*/ 81433 w 619034"/>
                <a:gd name="connsiteY2" fmla="*/ 134369 h 259248"/>
                <a:gd name="connsiteX3" fmla="*/ 68953 w 619034"/>
                <a:gd name="connsiteY3" fmla="*/ 155557 h 259248"/>
                <a:gd name="connsiteX4" fmla="*/ 145285 w 619034"/>
                <a:gd name="connsiteY4" fmla="*/ 256853 h 259248"/>
                <a:gd name="connsiteX5" fmla="*/ 132060 w 619034"/>
                <a:gd name="connsiteY5" fmla="*/ 259093 h 259248"/>
                <a:gd name="connsiteX6" fmla="*/ 131527 w 619034"/>
                <a:gd name="connsiteY6" fmla="*/ 259245 h 259248"/>
                <a:gd name="connsiteX7" fmla="*/ 59028 w 619034"/>
                <a:gd name="connsiteY7" fmla="*/ 163035 h 259248"/>
                <a:gd name="connsiteX8" fmla="*/ 35222 w 619034"/>
                <a:gd name="connsiteY8" fmla="*/ 169191 h 259248"/>
                <a:gd name="connsiteX9" fmla="*/ 8240 w 619034"/>
                <a:gd name="connsiteY9" fmla="*/ 153298 h 259248"/>
                <a:gd name="connsiteX10" fmla="*/ 16293 w 619034"/>
                <a:gd name="connsiteY10" fmla="*/ 95998 h 259248"/>
                <a:gd name="connsiteX11" fmla="*/ 46611 w 619034"/>
                <a:gd name="connsiteY11" fmla="*/ 88158 h 259248"/>
                <a:gd name="connsiteX12" fmla="*/ 571717 w 619034"/>
                <a:gd name="connsiteY12" fmla="*/ 83576 h 259248"/>
                <a:gd name="connsiteX13" fmla="*/ 602166 w 619034"/>
                <a:gd name="connsiteY13" fmla="*/ 90886 h 259248"/>
                <a:gd name="connsiteX14" fmla="*/ 611218 w 619034"/>
                <a:gd name="connsiteY14" fmla="*/ 148036 h 259248"/>
                <a:gd name="connsiteX15" fmla="*/ 584518 w 619034"/>
                <a:gd name="connsiteY15" fmla="*/ 164398 h 259248"/>
                <a:gd name="connsiteX16" fmla="*/ 560606 w 619034"/>
                <a:gd name="connsiteY16" fmla="*/ 158657 h 259248"/>
                <a:gd name="connsiteX17" fmla="*/ 487523 w 619034"/>
                <a:gd name="connsiteY17" fmla="*/ 259248 h 259248"/>
                <a:gd name="connsiteX18" fmla="*/ 486977 w 619034"/>
                <a:gd name="connsiteY18" fmla="*/ 259093 h 259248"/>
                <a:gd name="connsiteX19" fmla="*/ 473888 w 619034"/>
                <a:gd name="connsiteY19" fmla="*/ 256876 h 259248"/>
                <a:gd name="connsiteX20" fmla="*/ 550554 w 619034"/>
                <a:gd name="connsiteY20" fmla="*/ 151353 h 259248"/>
                <a:gd name="connsiteX21" fmla="*/ 537706 w 619034"/>
                <a:gd name="connsiteY21" fmla="*/ 130387 h 259248"/>
                <a:gd name="connsiteX22" fmla="*/ 545016 w 619034"/>
                <a:gd name="connsiteY22" fmla="*/ 99937 h 259248"/>
                <a:gd name="connsiteX23" fmla="*/ 571717 w 619034"/>
                <a:gd name="connsiteY23" fmla="*/ 83576 h 259248"/>
                <a:gd name="connsiteX24" fmla="*/ 140958 w 619034"/>
                <a:gd name="connsiteY24" fmla="*/ 30892 h 259248"/>
                <a:gd name="connsiteX25" fmla="*/ 178428 w 619034"/>
                <a:gd name="connsiteY25" fmla="*/ 56224 h 259248"/>
                <a:gd name="connsiteX26" fmla="*/ 178373 w 619034"/>
                <a:gd name="connsiteY26" fmla="*/ 87539 h 259248"/>
                <a:gd name="connsiteX27" fmla="*/ 160955 w 619034"/>
                <a:gd name="connsiteY27" fmla="*/ 104898 h 259248"/>
                <a:gd name="connsiteX28" fmla="*/ 218478 w 619034"/>
                <a:gd name="connsiteY28" fmla="*/ 244458 h 259248"/>
                <a:gd name="connsiteX29" fmla="*/ 205914 w 619034"/>
                <a:gd name="connsiteY29" fmla="*/ 246586 h 259248"/>
                <a:gd name="connsiteX30" fmla="*/ 149466 w 619034"/>
                <a:gd name="connsiteY30" fmla="*/ 109632 h 259248"/>
                <a:gd name="connsiteX31" fmla="*/ 124877 w 619034"/>
                <a:gd name="connsiteY31" fmla="*/ 109589 h 259248"/>
                <a:gd name="connsiteX32" fmla="*/ 102772 w 619034"/>
                <a:gd name="connsiteY32" fmla="*/ 87407 h 259248"/>
                <a:gd name="connsiteX33" fmla="*/ 125009 w 619034"/>
                <a:gd name="connsiteY33" fmla="*/ 33988 h 259248"/>
                <a:gd name="connsiteX34" fmla="*/ 140958 w 619034"/>
                <a:gd name="connsiteY34" fmla="*/ 30892 h 259248"/>
                <a:gd name="connsiteX35" fmla="*/ 476384 w 619034"/>
                <a:gd name="connsiteY35" fmla="*/ 27964 h 259248"/>
                <a:gd name="connsiteX36" fmla="*/ 492385 w 619034"/>
                <a:gd name="connsiteY36" fmla="*/ 30782 h 259248"/>
                <a:gd name="connsiteX37" fmla="*/ 515551 w 619034"/>
                <a:gd name="connsiteY37" fmla="*/ 83805 h 259248"/>
                <a:gd name="connsiteX38" fmla="*/ 493837 w 619034"/>
                <a:gd name="connsiteY38" fmla="*/ 106369 h 259248"/>
                <a:gd name="connsiteX39" fmla="*/ 469251 w 619034"/>
                <a:gd name="connsiteY39" fmla="*/ 106842 h 259248"/>
                <a:gd name="connsiteX40" fmla="*/ 414400 w 619034"/>
                <a:gd name="connsiteY40" fmla="*/ 246802 h 259248"/>
                <a:gd name="connsiteX41" fmla="*/ 401885 w 619034"/>
                <a:gd name="connsiteY41" fmla="*/ 244683 h 259248"/>
                <a:gd name="connsiteX42" fmla="*/ 457681 w 619034"/>
                <a:gd name="connsiteY42" fmla="*/ 102307 h 259248"/>
                <a:gd name="connsiteX43" fmla="*/ 439964 w 619034"/>
                <a:gd name="connsiteY43" fmla="*/ 85257 h 259248"/>
                <a:gd name="connsiteX44" fmla="*/ 439362 w 619034"/>
                <a:gd name="connsiteY44" fmla="*/ 53947 h 259248"/>
                <a:gd name="connsiteX45" fmla="*/ 476384 w 619034"/>
                <a:gd name="connsiteY45" fmla="*/ 27964 h 259248"/>
                <a:gd name="connsiteX46" fmla="*/ 245846 w 619034"/>
                <a:gd name="connsiteY46" fmla="*/ 1385 h 259248"/>
                <a:gd name="connsiteX47" fmla="*/ 291935 w 619034"/>
                <a:gd name="connsiteY47" fmla="*/ 36368 h 259248"/>
                <a:gd name="connsiteX48" fmla="*/ 283989 w 619034"/>
                <a:gd name="connsiteY48" fmla="*/ 66658 h 259248"/>
                <a:gd name="connsiteX49" fmla="*/ 262757 w 619034"/>
                <a:gd name="connsiteY49" fmla="*/ 79065 h 259248"/>
                <a:gd name="connsiteX50" fmla="*/ 284888 w 619034"/>
                <a:gd name="connsiteY50" fmla="*/ 240623 h 259248"/>
                <a:gd name="connsiteX51" fmla="*/ 272441 w 619034"/>
                <a:gd name="connsiteY51" fmla="*/ 241320 h 259248"/>
                <a:gd name="connsiteX52" fmla="*/ 250446 w 619034"/>
                <a:gd name="connsiteY52" fmla="*/ 80750 h 259248"/>
                <a:gd name="connsiteX53" fmla="*/ 226661 w 619034"/>
                <a:gd name="connsiteY53" fmla="*/ 74510 h 259248"/>
                <a:gd name="connsiteX54" fmla="*/ 210862 w 619034"/>
                <a:gd name="connsiteY54" fmla="*/ 47473 h 259248"/>
                <a:gd name="connsiteX55" fmla="*/ 245846 w 619034"/>
                <a:gd name="connsiteY55" fmla="*/ 1385 h 259248"/>
                <a:gd name="connsiteX56" fmla="*/ 370998 w 619034"/>
                <a:gd name="connsiteY56" fmla="*/ 292 h 259248"/>
                <a:gd name="connsiteX57" fmla="*/ 406780 w 619034"/>
                <a:gd name="connsiteY57" fmla="*/ 45764 h 259248"/>
                <a:gd name="connsiteX58" fmla="*/ 391455 w 619034"/>
                <a:gd name="connsiteY58" fmla="*/ 73072 h 259248"/>
                <a:gd name="connsiteX59" fmla="*/ 367782 w 619034"/>
                <a:gd name="connsiteY59" fmla="*/ 79727 h 259248"/>
                <a:gd name="connsiteX60" fmla="*/ 348500 w 619034"/>
                <a:gd name="connsiteY60" fmla="*/ 241427 h 259248"/>
                <a:gd name="connsiteX61" fmla="*/ 336070 w 619034"/>
                <a:gd name="connsiteY61" fmla="*/ 240731 h 259248"/>
                <a:gd name="connsiteX62" fmla="*/ 355443 w 619034"/>
                <a:gd name="connsiteY62" fmla="*/ 78255 h 259248"/>
                <a:gd name="connsiteX63" fmla="*/ 334000 w 619034"/>
                <a:gd name="connsiteY63" fmla="*/ 66221 h 259248"/>
                <a:gd name="connsiteX64" fmla="*/ 325526 w 619034"/>
                <a:gd name="connsiteY64" fmla="*/ 36074 h 259248"/>
                <a:gd name="connsiteX65" fmla="*/ 370998 w 619034"/>
                <a:gd name="connsiteY65" fmla="*/ 292 h 2592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619034" h="259248">
                  <a:moveTo>
                    <a:pt x="46611" y="88158"/>
                  </a:moveTo>
                  <a:cubicBezTo>
                    <a:pt x="56980" y="89615"/>
                    <a:pt x="66793" y="95028"/>
                    <a:pt x="73593" y="104051"/>
                  </a:cubicBezTo>
                  <a:cubicBezTo>
                    <a:pt x="80392" y="113074"/>
                    <a:pt x="82891" y="123999"/>
                    <a:pt x="81433" y="134369"/>
                  </a:cubicBezTo>
                  <a:lnTo>
                    <a:pt x="68953" y="155557"/>
                  </a:lnTo>
                  <a:lnTo>
                    <a:pt x="145285" y="256853"/>
                  </a:lnTo>
                  <a:lnTo>
                    <a:pt x="132060" y="259093"/>
                  </a:lnTo>
                  <a:lnTo>
                    <a:pt x="131527" y="259245"/>
                  </a:lnTo>
                  <a:lnTo>
                    <a:pt x="59028" y="163035"/>
                  </a:lnTo>
                  <a:lnTo>
                    <a:pt x="35222" y="169191"/>
                  </a:lnTo>
                  <a:cubicBezTo>
                    <a:pt x="24853" y="167734"/>
                    <a:pt x="15040" y="162321"/>
                    <a:pt x="8240" y="153298"/>
                  </a:cubicBezTo>
                  <a:cubicBezTo>
                    <a:pt x="-5359" y="135251"/>
                    <a:pt x="-1753" y="109597"/>
                    <a:pt x="16293" y="95998"/>
                  </a:cubicBezTo>
                  <a:cubicBezTo>
                    <a:pt x="25316" y="89199"/>
                    <a:pt x="36242" y="86700"/>
                    <a:pt x="46611" y="88158"/>
                  </a:cubicBezTo>
                  <a:close/>
                  <a:moveTo>
                    <a:pt x="571717" y="83576"/>
                  </a:moveTo>
                  <a:cubicBezTo>
                    <a:pt x="582059" y="81938"/>
                    <a:pt x="593026" y="84245"/>
                    <a:pt x="602166" y="90886"/>
                  </a:cubicBezTo>
                  <a:cubicBezTo>
                    <a:pt x="620447" y="104168"/>
                    <a:pt x="624500" y="129755"/>
                    <a:pt x="611218" y="148036"/>
                  </a:cubicBezTo>
                  <a:cubicBezTo>
                    <a:pt x="604577" y="157177"/>
                    <a:pt x="594860" y="162760"/>
                    <a:pt x="584518" y="164398"/>
                  </a:cubicBezTo>
                  <a:lnTo>
                    <a:pt x="560606" y="158657"/>
                  </a:lnTo>
                  <a:lnTo>
                    <a:pt x="487523" y="259248"/>
                  </a:lnTo>
                  <a:lnTo>
                    <a:pt x="486977" y="259093"/>
                  </a:lnTo>
                  <a:lnTo>
                    <a:pt x="473888" y="256876"/>
                  </a:lnTo>
                  <a:lnTo>
                    <a:pt x="550554" y="151353"/>
                  </a:lnTo>
                  <a:lnTo>
                    <a:pt x="537706" y="130387"/>
                  </a:lnTo>
                  <a:cubicBezTo>
                    <a:pt x="536068" y="120045"/>
                    <a:pt x="538375" y="109078"/>
                    <a:pt x="545016" y="99937"/>
                  </a:cubicBezTo>
                  <a:cubicBezTo>
                    <a:pt x="551657" y="90797"/>
                    <a:pt x="561375" y="85213"/>
                    <a:pt x="571717" y="83576"/>
                  </a:cubicBezTo>
                  <a:close/>
                  <a:moveTo>
                    <a:pt x="140958" y="30892"/>
                  </a:moveTo>
                  <a:cubicBezTo>
                    <a:pt x="156902" y="31038"/>
                    <a:pt x="171970" y="40556"/>
                    <a:pt x="178428" y="56224"/>
                  </a:cubicBezTo>
                  <a:cubicBezTo>
                    <a:pt x="182733" y="66670"/>
                    <a:pt x="182398" y="77872"/>
                    <a:pt x="178373" y="87539"/>
                  </a:cubicBezTo>
                  <a:lnTo>
                    <a:pt x="160955" y="104898"/>
                  </a:lnTo>
                  <a:lnTo>
                    <a:pt x="218478" y="244458"/>
                  </a:lnTo>
                  <a:lnTo>
                    <a:pt x="205914" y="246586"/>
                  </a:lnTo>
                  <a:lnTo>
                    <a:pt x="149466" y="109632"/>
                  </a:lnTo>
                  <a:lnTo>
                    <a:pt x="124877" y="109589"/>
                  </a:lnTo>
                  <a:cubicBezTo>
                    <a:pt x="115210" y="105565"/>
                    <a:pt x="107078" y="97853"/>
                    <a:pt x="102772" y="87407"/>
                  </a:cubicBezTo>
                  <a:cubicBezTo>
                    <a:pt x="94162" y="66516"/>
                    <a:pt x="104117" y="42599"/>
                    <a:pt x="125009" y="33988"/>
                  </a:cubicBezTo>
                  <a:cubicBezTo>
                    <a:pt x="130232" y="31835"/>
                    <a:pt x="135644" y="30843"/>
                    <a:pt x="140958" y="30892"/>
                  </a:cubicBezTo>
                  <a:close/>
                  <a:moveTo>
                    <a:pt x="476384" y="27964"/>
                  </a:moveTo>
                  <a:cubicBezTo>
                    <a:pt x="481697" y="27823"/>
                    <a:pt x="487126" y="28721"/>
                    <a:pt x="492385" y="30782"/>
                  </a:cubicBezTo>
                  <a:cubicBezTo>
                    <a:pt x="513424" y="39027"/>
                    <a:pt x="523796" y="62766"/>
                    <a:pt x="515551" y="83805"/>
                  </a:cubicBezTo>
                  <a:cubicBezTo>
                    <a:pt x="511428" y="94324"/>
                    <a:pt x="503432" y="102177"/>
                    <a:pt x="493837" y="106369"/>
                  </a:cubicBezTo>
                  <a:lnTo>
                    <a:pt x="469251" y="106842"/>
                  </a:lnTo>
                  <a:lnTo>
                    <a:pt x="414400" y="246802"/>
                  </a:lnTo>
                  <a:lnTo>
                    <a:pt x="401885" y="244683"/>
                  </a:lnTo>
                  <a:lnTo>
                    <a:pt x="457681" y="102307"/>
                  </a:lnTo>
                  <a:lnTo>
                    <a:pt x="439964" y="85257"/>
                  </a:lnTo>
                  <a:cubicBezTo>
                    <a:pt x="435771" y="75661"/>
                    <a:pt x="435240" y="64467"/>
                    <a:pt x="439362" y="53947"/>
                  </a:cubicBezTo>
                  <a:cubicBezTo>
                    <a:pt x="445546" y="38168"/>
                    <a:pt x="460446" y="28389"/>
                    <a:pt x="476384" y="27964"/>
                  </a:cubicBezTo>
                  <a:close/>
                  <a:moveTo>
                    <a:pt x="245846" y="1385"/>
                  </a:moveTo>
                  <a:cubicBezTo>
                    <a:pt x="268233" y="-1683"/>
                    <a:pt x="288868" y="13981"/>
                    <a:pt x="291935" y="36368"/>
                  </a:cubicBezTo>
                  <a:cubicBezTo>
                    <a:pt x="293468" y="47562"/>
                    <a:pt x="290320" y="58318"/>
                    <a:pt x="283989" y="66658"/>
                  </a:cubicBezTo>
                  <a:lnTo>
                    <a:pt x="262757" y="79065"/>
                  </a:lnTo>
                  <a:lnTo>
                    <a:pt x="284888" y="240623"/>
                  </a:lnTo>
                  <a:lnTo>
                    <a:pt x="272441" y="241320"/>
                  </a:lnTo>
                  <a:lnTo>
                    <a:pt x="250446" y="80750"/>
                  </a:lnTo>
                  <a:lnTo>
                    <a:pt x="226661" y="74510"/>
                  </a:lnTo>
                  <a:cubicBezTo>
                    <a:pt x="218321" y="68180"/>
                    <a:pt x="212395" y="58667"/>
                    <a:pt x="210862" y="47473"/>
                  </a:cubicBezTo>
                  <a:cubicBezTo>
                    <a:pt x="207796" y="25086"/>
                    <a:pt x="223458" y="4451"/>
                    <a:pt x="245846" y="1385"/>
                  </a:cubicBezTo>
                  <a:close/>
                  <a:moveTo>
                    <a:pt x="370998" y="292"/>
                  </a:moveTo>
                  <a:cubicBezTo>
                    <a:pt x="393436" y="2967"/>
                    <a:pt x="409456" y="23326"/>
                    <a:pt x="406780" y="45764"/>
                  </a:cubicBezTo>
                  <a:cubicBezTo>
                    <a:pt x="405443" y="56982"/>
                    <a:pt x="399685" y="66597"/>
                    <a:pt x="391455" y="73072"/>
                  </a:cubicBezTo>
                  <a:lnTo>
                    <a:pt x="367782" y="79727"/>
                  </a:lnTo>
                  <a:lnTo>
                    <a:pt x="348500" y="241427"/>
                  </a:lnTo>
                  <a:lnTo>
                    <a:pt x="336070" y="240731"/>
                  </a:lnTo>
                  <a:lnTo>
                    <a:pt x="355443" y="78255"/>
                  </a:lnTo>
                  <a:lnTo>
                    <a:pt x="334000" y="66221"/>
                  </a:lnTo>
                  <a:cubicBezTo>
                    <a:pt x="327525" y="57993"/>
                    <a:pt x="324189" y="47293"/>
                    <a:pt x="325526" y="36074"/>
                  </a:cubicBezTo>
                  <a:cubicBezTo>
                    <a:pt x="328201" y="13637"/>
                    <a:pt x="348560" y="-2383"/>
                    <a:pt x="370998" y="29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5" name="椭圆 4"/>
            <p:cNvSpPr/>
            <p:nvPr/>
          </p:nvSpPr>
          <p:spPr>
            <a:xfrm>
              <a:off x="8021955" y="3911600"/>
              <a:ext cx="1707515" cy="149479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400" b="1" dirty="0">
                  <a:solidFill>
                    <a:srgbClr val="FFFFFF"/>
                  </a:solidFill>
                </a:rPr>
                <a:t>分分分</a:t>
              </a:r>
            </a:p>
          </p:txBody>
        </p:sp>
      </p:grpSp>
    </p:spTree>
    <p:custDataLst>
      <p:tags r:id="rId1"/>
    </p:custData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文本框 1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93713" y="1473200"/>
            <a:ext cx="11320462" cy="170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indent="917575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9pPr>
          </a:lstStyle>
          <a:p>
            <a:pPr>
              <a:lnSpc>
                <a:spcPct val="90000"/>
              </a:lnSpc>
            </a:pPr>
            <a:r>
              <a:rPr lang="zh-CN" altLang="en-US" sz="4800" b="1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+mn-ea"/>
              </a:rPr>
              <a:t>考点不同，但思想理念相同</a:t>
            </a:r>
            <a:endParaRPr lang="zh-CN" altLang="en-US" sz="4800">
              <a:cs typeface="宋体" panose="02010600030101010101" pitchFamily="2" charset="-122"/>
            </a:endParaRPr>
          </a:p>
        </p:txBody>
      </p:sp>
      <p:sp>
        <p:nvSpPr>
          <p:cNvPr id="3" name="文本框 2"/>
          <p:cNvSpPr txBox="1"/>
          <p:nvPr>
            <p:custDataLst>
              <p:tags r:id="rId3"/>
            </p:custDataLst>
          </p:nvPr>
        </p:nvSpPr>
        <p:spPr>
          <a:xfrm>
            <a:off x="493713" y="3425825"/>
            <a:ext cx="11320462" cy="1069975"/>
          </a:xfrm>
          <a:prstGeom prst="rect">
            <a:avLst/>
          </a:prstGeom>
        </p:spPr>
        <p:txBody>
          <a:bodyPr>
            <a:normAutofit/>
          </a:bodyPr>
          <a:lstStyle>
            <a:lvl1pPr indent="917575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1pPr>
            <a:lvl2pPr marL="6858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5pPr>
            <a:lvl6pPr marL="2514600" indent="-2286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6pPr>
            <a:lvl7pPr marL="2971800" indent="-2286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7pPr>
            <a:lvl8pPr marL="3429000" indent="-2286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8pPr>
            <a:lvl9pPr marL="3886200" indent="-2286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9pPr>
          </a:lstStyle>
          <a:p>
            <a:pPr eaLnBrk="0" hangingPunct="0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b="1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+mn-ea"/>
              </a:rPr>
              <a:t>KAO DIAN BU TONG DAN LI NIAN XIANG TONG      </a:t>
            </a:r>
            <a:endParaRPr lang="zh-CN" altLang="en-US" b="1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  <a:sym typeface="+mn-ea"/>
            </a:endParaRPr>
          </a:p>
        </p:txBody>
      </p:sp>
      <p:cxnSp>
        <p:nvCxnSpPr>
          <p:cNvPr id="5" name="直接连接符 4"/>
          <p:cNvCxnSpPr/>
          <p:nvPr>
            <p:custDataLst>
              <p:tags r:id="rId4"/>
            </p:custDataLst>
          </p:nvPr>
        </p:nvCxnSpPr>
        <p:spPr>
          <a:xfrm>
            <a:off x="493713" y="3292475"/>
            <a:ext cx="11320462" cy="635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1"/>
          <p:cNvSpPr>
            <a:spLocks noChangeArrowheads="1"/>
          </p:cNvSpPr>
          <p:nvPr/>
        </p:nvSpPr>
        <p:spPr bwMode="auto">
          <a:xfrm>
            <a:off x="0" y="1262539"/>
            <a:ext cx="12192000" cy="3538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indent="2667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9pPr>
          </a:lstStyle>
          <a:p>
            <a:pPr algn="just"/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例</a:t>
            </a:r>
            <a:r>
              <a:rPr lang="en-US" altLang="zh-CN" sz="32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1.（全国新课标Ⅰ卷）1900</a:t>
            </a: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年</a:t>
            </a:r>
            <a:r>
              <a:rPr lang="en-US" altLang="zh-CN" sz="32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6</a:t>
            </a: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月</a:t>
            </a:r>
            <a:r>
              <a:rPr lang="en-US" altLang="zh-CN" sz="32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21</a:t>
            </a: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日，清政府颁布“向各国</a:t>
            </a:r>
          </a:p>
          <a:p>
            <a:pPr algn="just"/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   宣战懿旨”。</a:t>
            </a:r>
            <a:r>
              <a:rPr lang="en-US" altLang="zh-CN" sz="32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6</a:t>
            </a: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月</a:t>
            </a:r>
            <a:r>
              <a:rPr lang="en-US" altLang="zh-CN" sz="32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26</a:t>
            </a: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日，两江总督刘坤一、湖广总督张之洞等与</a:t>
            </a:r>
          </a:p>
          <a:p>
            <a:pPr algn="just"/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   列强驻上海领事商定</a:t>
            </a:r>
            <a:r>
              <a:rPr lang="en-US" altLang="zh-CN" sz="32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《</a:t>
            </a: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东南保护约款</a:t>
            </a:r>
            <a:r>
              <a:rPr lang="en-US" altLang="zh-CN" sz="32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》</a:t>
            </a: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，规定“上海租界归各</a:t>
            </a:r>
          </a:p>
          <a:p>
            <a:pPr algn="just"/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   国公同保护，长江及苏、杭内地均归各督抚保护，两不相扰，</a:t>
            </a:r>
          </a:p>
          <a:p>
            <a:pPr algn="just"/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   以保中外商民人民产业为主”。这表明</a:t>
            </a:r>
          </a:p>
          <a:p>
            <a:pPr eaLnBrk="0" hangingPunct="0"/>
            <a:r>
              <a:rPr lang="en-US" altLang="zh-CN" sz="32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   A. </a:t>
            </a: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列强在华势力受到有效遏制     </a:t>
            </a:r>
            <a:r>
              <a:rPr lang="en-US" altLang="zh-CN" sz="3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B. </a:t>
            </a:r>
            <a:r>
              <a:rPr lang="zh-CN" altLang="en-US" sz="3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清政府中央集权面临危机</a:t>
            </a:r>
          </a:p>
          <a:p>
            <a:pPr eaLnBrk="0" hangingPunct="0"/>
            <a:r>
              <a:rPr lang="en-US" altLang="zh-CN" sz="32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   C. </a:t>
            </a: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地方实力派成为列强代理人     </a:t>
            </a:r>
            <a:r>
              <a:rPr lang="en-US" altLang="zh-CN" sz="32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D. </a:t>
            </a: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地方势力与朝廷分庭抗礼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1"/>
          <p:cNvSpPr>
            <a:spLocks noChangeArrowheads="1"/>
          </p:cNvSpPr>
          <p:nvPr/>
        </p:nvSpPr>
        <p:spPr bwMode="auto">
          <a:xfrm>
            <a:off x="0" y="1276350"/>
            <a:ext cx="40184388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tabLst>
                <a:tab pos="2628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1pPr>
            <a:lvl2pPr marL="742950" indent="-285750">
              <a:tabLst>
                <a:tab pos="2628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2pPr>
            <a:lvl3pPr marL="1143000" indent="-228600">
              <a:tabLst>
                <a:tab pos="2628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3pPr>
            <a:lvl4pPr marL="1600200" indent="-228600">
              <a:tabLst>
                <a:tab pos="2628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4pPr>
            <a:lvl5pPr marL="2057400" indent="-228600">
              <a:tabLst>
                <a:tab pos="2628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2628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2628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2628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2628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9pPr>
          </a:lstStyle>
          <a:p>
            <a:pPr algn="just"/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 例</a:t>
            </a:r>
            <a:r>
              <a:rPr lang="en-US" altLang="zh-CN" sz="32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2.20</a:t>
            </a: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世纪</a:t>
            </a:r>
            <a:r>
              <a:rPr lang="en-US" altLang="zh-CN" sz="32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20</a:t>
            </a: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年代，上海成为中国电影的制作中心，当时</a:t>
            </a:r>
            <a:endParaRPr lang="en-US" altLang="zh-CN" sz="3200" b="1" dirty="0"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  <a:p>
            <a:pPr algn="just"/>
            <a:r>
              <a:rPr lang="en-US" altLang="zh-CN" sz="32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        </a:t>
            </a: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上海放映的各种影片中，外国片与国产片比例约为</a:t>
            </a:r>
            <a:r>
              <a:rPr lang="en-US" altLang="zh-CN" sz="32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2:1</a:t>
            </a: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；</a:t>
            </a:r>
            <a:endParaRPr lang="en-US" altLang="zh-CN" sz="3200" b="1" dirty="0"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  <a:p>
            <a:pPr algn="just"/>
            <a:r>
              <a:rPr lang="en-US" altLang="zh-CN" sz="32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        </a:t>
            </a: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而在北京和天津，这一比例高达</a:t>
            </a:r>
            <a:r>
              <a:rPr lang="en-US" altLang="zh-CN" sz="32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5:1</a:t>
            </a: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甚至</a:t>
            </a:r>
            <a:r>
              <a:rPr lang="en-US" altLang="zh-CN" sz="32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6:1</a:t>
            </a: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．上海与京</a:t>
            </a:r>
            <a:endParaRPr lang="en-US" altLang="zh-CN" sz="3200" b="1" dirty="0"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  <a:p>
            <a:pPr algn="just"/>
            <a:r>
              <a:rPr lang="en-US" altLang="zh-CN" sz="32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        </a:t>
            </a: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津放映中外电影比例不同，能够说明这一现象的应是</a:t>
            </a:r>
            <a:r>
              <a:rPr lang="en-US" altLang="zh-CN" sz="32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(</a:t>
            </a: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　　</a:t>
            </a:r>
            <a:r>
              <a:rPr lang="en-US" altLang="zh-CN" sz="32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)</a:t>
            </a:r>
          </a:p>
          <a:p>
            <a:pPr eaLnBrk="0" hangingPunct="0"/>
            <a:r>
              <a:rPr lang="en-US" altLang="zh-CN" sz="32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        A</a:t>
            </a: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．外国电影的制作水平较高       	</a:t>
            </a:r>
            <a:endParaRPr lang="en-US" altLang="zh-CN" sz="3200" b="1" dirty="0"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  <a:p>
            <a:pPr eaLnBrk="0" hangingPunct="0"/>
            <a:r>
              <a:rPr lang="en-US" altLang="zh-CN" sz="32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        B</a:t>
            </a: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．京津民众对外来事物更具热情</a:t>
            </a:r>
          </a:p>
          <a:p>
            <a:pPr eaLnBrk="0" hangingPunct="0"/>
            <a:r>
              <a:rPr lang="en-US" altLang="zh-CN" sz="32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        </a:t>
            </a:r>
            <a:r>
              <a:rPr lang="en-US" altLang="zh-CN" sz="3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C</a:t>
            </a:r>
            <a:r>
              <a:rPr lang="zh-CN" altLang="en-US" sz="3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．中国电影拷贝流通税费重       </a:t>
            </a: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	</a:t>
            </a:r>
            <a:endParaRPr lang="en-US" altLang="zh-CN" sz="3200" b="1" dirty="0"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  <a:p>
            <a:pPr eaLnBrk="0" hangingPunct="0"/>
            <a:r>
              <a:rPr lang="en-US" altLang="zh-CN" sz="32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        D</a:t>
            </a: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．上海民众的社会心态更为开放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矩形 1"/>
          <p:cNvSpPr>
            <a:spLocks noChangeArrowheads="1"/>
          </p:cNvSpPr>
          <p:nvPr/>
        </p:nvSpPr>
        <p:spPr bwMode="auto">
          <a:xfrm>
            <a:off x="298450" y="1308100"/>
            <a:ext cx="11712575" cy="304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9pPr>
          </a:lstStyle>
          <a:p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例</a:t>
            </a:r>
            <a:r>
              <a:rPr lang="en-US" altLang="zh-CN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zh-CN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2013</a:t>
            </a:r>
            <a:r>
              <a:rPr lang="zh-CN" altLang="zh-CN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·全国新课标卷Ⅱ文综·</a:t>
            </a:r>
            <a:r>
              <a:rPr lang="en-US" altLang="zh-CN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33</a:t>
            </a:r>
            <a:r>
              <a:rPr lang="zh-CN" altLang="zh-CN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）华盛顿在</a:t>
            </a:r>
            <a:r>
              <a:rPr lang="en-US" altLang="zh-CN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1787</a:t>
            </a:r>
            <a:r>
              <a:rPr lang="zh-CN" altLang="zh-CN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altLang="zh-CN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zh-CN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月致麦</a:t>
            </a:r>
            <a:r>
              <a:rPr lang="en-US" altLang="zh-CN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</a:p>
          <a:p>
            <a:r>
              <a:rPr lang="en-US" altLang="zh-CN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</a:t>
            </a:r>
            <a:r>
              <a:rPr lang="zh-CN" altLang="zh-CN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迪逊的信中说：“凡是有判断能力的人，都不会否认对现行制</a:t>
            </a:r>
            <a:r>
              <a:rPr lang="en-US" altLang="zh-CN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</a:p>
          <a:p>
            <a:r>
              <a:rPr lang="en-US" altLang="zh-CN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</a:t>
            </a:r>
            <a:r>
              <a:rPr lang="zh-CN" altLang="zh-CN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度进行彻底变革是必需的。我迫切希望这一问题能在全体会议</a:t>
            </a:r>
            <a:endParaRPr lang="en-US" altLang="zh-CN" sz="3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zh-CN" altLang="zh-CN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上加以讨论。”这里所说的“彻底变革”是指</a:t>
            </a:r>
            <a:r>
              <a:rPr lang="en-US" altLang="zh-CN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(</a:t>
            </a:r>
            <a:r>
              <a:rPr lang="zh-CN" altLang="zh-CN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　　</a:t>
            </a:r>
            <a:r>
              <a:rPr lang="en-US" altLang="zh-CN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  <a:endParaRPr lang="zh-CN" altLang="zh-CN" sz="3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A</a:t>
            </a:r>
            <a:r>
              <a:rPr lang="zh-CN" altLang="zh-CN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．革除联邦体制的弊端</a:t>
            </a:r>
            <a:r>
              <a:rPr lang="en-US" altLang="zh-CN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     B</a:t>
            </a:r>
            <a:r>
              <a:rPr lang="zh-CN" altLang="zh-CN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．建立三权分立的共和体制</a:t>
            </a:r>
          </a:p>
          <a:p>
            <a:r>
              <a:rPr lang="en-US" altLang="zh-CN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C</a:t>
            </a:r>
            <a:r>
              <a:rPr lang="zh-CN" altLang="zh-CN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．废除君主立宪制</a:t>
            </a:r>
            <a:r>
              <a:rPr lang="en-US" altLang="zh-CN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</a:t>
            </a:r>
            <a:r>
              <a:rPr lang="en-US" altLang="zh-CN" sz="3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</a:t>
            </a:r>
            <a:r>
              <a:rPr lang="zh-CN" altLang="zh-CN" sz="3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．改变松散的邦联体制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>
            <p:custDataLst>
              <p:tags r:id="rId2"/>
            </p:custDataLst>
          </p:nvPr>
        </p:nvSpPr>
        <p:spPr>
          <a:xfrm>
            <a:off x="384175" y="431800"/>
            <a:ext cx="10604500" cy="1012825"/>
          </a:xfrm>
          <a:prstGeom prst="rect">
            <a:avLst/>
          </a:prstGeom>
        </p:spPr>
        <p:txBody>
          <a:bodyPr anchor="ctr">
            <a:normAutofit fontScale="90000"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4000">
                <a:solidFill>
                  <a:srgbClr val="00B0F0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zh-CN" altLang="en-US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）以点连线，厘清某一时段历史发展的基本脉络</a:t>
            </a:r>
          </a:p>
        </p:txBody>
      </p:sp>
      <p:pic>
        <p:nvPicPr>
          <p:cNvPr id="58371" name="图片 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49325" y="1622425"/>
            <a:ext cx="10040938" cy="361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文本框 1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93713" y="1473200"/>
            <a:ext cx="11320462" cy="170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indent="917575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9pPr>
          </a:lstStyle>
          <a:p>
            <a:pPr>
              <a:lnSpc>
                <a:spcPct val="90000"/>
              </a:lnSpc>
            </a:pPr>
            <a:r>
              <a:rPr lang="zh-CN" altLang="en-US" sz="4400" b="1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+mn-ea"/>
              </a:rPr>
              <a:t>按照时序，再现重大历史事件的基本脉络</a:t>
            </a:r>
            <a:r>
              <a:rPr lang="zh-CN" altLang="en-US" sz="4800" b="1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+mn-ea"/>
              </a:rPr>
              <a:t> </a:t>
            </a:r>
            <a:endParaRPr lang="zh-CN" altLang="en-US" sz="4800" dirty="0">
              <a:cs typeface="宋体" panose="02010600030101010101" pitchFamily="2" charset="-122"/>
            </a:endParaRPr>
          </a:p>
        </p:txBody>
      </p:sp>
      <p:sp>
        <p:nvSpPr>
          <p:cNvPr id="59395" name="文本框 2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754063" y="3411538"/>
            <a:ext cx="11320462" cy="1068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indent="917575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1pPr>
            <a:lvl2pPr marL="6858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5pPr>
            <a:lvl6pPr marL="2514600" indent="-2286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6pPr>
            <a:lvl7pPr marL="2971800" indent="-2286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7pPr>
            <a:lvl8pPr marL="3429000" indent="-2286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8pPr>
            <a:lvl9pPr marL="3886200" indent="-2286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9pPr>
          </a:lstStyle>
          <a:p>
            <a:pPr algn="just" eaLnBrk="0" hangingPunct="0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b="1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+mn-ea"/>
              </a:rPr>
              <a:t>DI SAN KE QU YU JING JI HE ZHONG XIN NA YI WEI LI</a:t>
            </a:r>
            <a:endParaRPr lang="zh-CN" altLang="en-US" b="1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  <a:sym typeface="+mn-ea"/>
            </a:endParaRPr>
          </a:p>
        </p:txBody>
      </p:sp>
      <p:cxnSp>
        <p:nvCxnSpPr>
          <p:cNvPr id="5" name="直接连接符 4"/>
          <p:cNvCxnSpPr/>
          <p:nvPr>
            <p:custDataLst>
              <p:tags r:id="rId4"/>
            </p:custDataLst>
          </p:nvPr>
        </p:nvCxnSpPr>
        <p:spPr>
          <a:xfrm>
            <a:off x="493713" y="3292475"/>
            <a:ext cx="11320462" cy="635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文本框 124"/>
          <p:cNvSpPr txBox="1">
            <a:spLocks noChangeArrowheads="1"/>
          </p:cNvSpPr>
          <p:nvPr/>
        </p:nvSpPr>
        <p:spPr bwMode="auto">
          <a:xfrm>
            <a:off x="838073" y="1377061"/>
            <a:ext cx="10826750" cy="353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03505" indent="-103505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9pPr>
          </a:lstStyle>
          <a:p>
            <a:r>
              <a:rPr lang="en-US" altLang="zh-CN" sz="32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1.(2017.2).</a:t>
            </a: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图</a:t>
            </a:r>
            <a:r>
              <a:rPr lang="en-US" altLang="zh-CN" sz="32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5</a:t>
            </a: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为春秋战国之际局部示意图。当时，范蠡在 </a:t>
            </a:r>
          </a:p>
          <a:p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   陶、子贡在曹鲁之间经商成为巨富，这一现象反映了</a:t>
            </a:r>
          </a:p>
          <a:p>
            <a:r>
              <a:rPr lang="en-US" altLang="zh-CN" sz="32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   </a:t>
            </a:r>
          </a:p>
          <a:p>
            <a:r>
              <a:rPr lang="en-US" altLang="zh-CN" sz="3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   A.</a:t>
            </a:r>
            <a:r>
              <a:rPr lang="zh-CN" altLang="en-US" sz="3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区域位置影响商贸发展</a:t>
            </a: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	</a:t>
            </a:r>
          </a:p>
          <a:p>
            <a:r>
              <a:rPr lang="en-US" altLang="zh-CN" sz="32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   B.</a:t>
            </a: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争霸战争促进经济交往</a:t>
            </a:r>
          </a:p>
          <a:p>
            <a:r>
              <a:rPr lang="en-US" altLang="zh-CN" sz="32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   C.</a:t>
            </a: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交通条件决定地方经济状况	</a:t>
            </a:r>
          </a:p>
          <a:p>
            <a:r>
              <a:rPr lang="en-US" altLang="zh-CN" sz="32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   D.</a:t>
            </a: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城市规模扩大推动商业繁荣</a:t>
            </a:r>
          </a:p>
        </p:txBody>
      </p:sp>
      <p:pic>
        <p:nvPicPr>
          <p:cNvPr id="60419" name="图片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DDB"/>
              </a:clrFrom>
              <a:clrTo>
                <a:srgbClr val="FFFDDB">
                  <a:alpha val="0"/>
                </a:srgbClr>
              </a:clrTo>
            </a:clrChange>
            <a:grayscl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70763" y="2671763"/>
            <a:ext cx="3665537" cy="2630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文本框 3"/>
          <p:cNvSpPr txBox="1"/>
          <p:nvPr/>
        </p:nvSpPr>
        <p:spPr>
          <a:xfrm>
            <a:off x="1622425" y="611188"/>
            <a:ext cx="8204200" cy="6445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indent="91821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600" b="1" dirty="0">
                <a:latin typeface="+mj-ea"/>
                <a:ea typeface="+mj-ea"/>
                <a:cs typeface="宋体" panose="02010600030101010101" pitchFamily="2" charset="-122"/>
              </a:rPr>
              <a:t>   </a:t>
            </a:r>
            <a:endParaRPr lang="zh-CN" altLang="en-US" sz="3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文本框 4"/>
          <p:cNvSpPr txBox="1">
            <a:spLocks noChangeArrowheads="1"/>
          </p:cNvSpPr>
          <p:nvPr/>
        </p:nvSpPr>
        <p:spPr bwMode="auto">
          <a:xfrm>
            <a:off x="1622425" y="5302250"/>
            <a:ext cx="79533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9pPr>
          </a:lstStyle>
          <a:p>
            <a:r>
              <a:rPr lang="zh-CN" altLang="en-US" sz="32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陶：</a:t>
            </a:r>
            <a:r>
              <a:rPr lang="en-US" altLang="zh-CN" sz="32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zh-CN" altLang="en-US" sz="32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天下之中，诸侯四通</a:t>
            </a:r>
            <a:r>
              <a:rPr lang="en-US" altLang="zh-CN" sz="32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r>
              <a:rPr lang="zh-CN" altLang="en-US" sz="32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的极佳区位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文本框 124"/>
          <p:cNvSpPr txBox="1">
            <a:spLocks noChangeArrowheads="1"/>
          </p:cNvSpPr>
          <p:nvPr/>
        </p:nvSpPr>
        <p:spPr bwMode="auto">
          <a:xfrm>
            <a:off x="80963" y="563563"/>
            <a:ext cx="12061825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00025" indent="-200025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9pPr>
          </a:lstStyle>
          <a:p>
            <a:r>
              <a:rPr lang="en-US" altLang="zh-CN" sz="32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2</a:t>
            </a: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．（</a:t>
            </a:r>
            <a:r>
              <a:rPr lang="en-US" altLang="zh-CN" sz="32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2011·</a:t>
            </a: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0030101010101" pitchFamily="49" charset="-122"/>
              </a:rPr>
              <a:t>全国新课标文综</a:t>
            </a: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）图</a:t>
            </a:r>
            <a:r>
              <a:rPr lang="en-US" altLang="zh-CN" sz="32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4</a:t>
            </a: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是依据</a:t>
            </a:r>
            <a:r>
              <a:rPr lang="en-US" altLang="zh-CN" sz="32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《</a:t>
            </a: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隋书</a:t>
            </a:r>
            <a:r>
              <a:rPr lang="en-US" altLang="zh-CN" sz="32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·</a:t>
            </a: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食货志</a:t>
            </a:r>
            <a:r>
              <a:rPr lang="en-US" altLang="zh-CN" sz="32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》</a:t>
            </a: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等</a:t>
            </a:r>
          </a:p>
          <a:p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      制作的</a:t>
            </a:r>
            <a:r>
              <a:rPr lang="zh-CN" altLang="en-US" sz="3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南北朝时期</a:t>
            </a: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各地区货币使用情况示意图。该图反映出</a:t>
            </a:r>
          </a:p>
        </p:txBody>
      </p:sp>
      <p:pic>
        <p:nvPicPr>
          <p:cNvPr id="61443" name="图片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7363" y="2463800"/>
            <a:ext cx="4146550" cy="3443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4" name="文本框 125"/>
          <p:cNvSpPr txBox="1">
            <a:spLocks noChangeArrowheads="1"/>
          </p:cNvSpPr>
          <p:nvPr/>
        </p:nvSpPr>
        <p:spPr bwMode="auto">
          <a:xfrm>
            <a:off x="822325" y="1792288"/>
            <a:ext cx="7869238" cy="206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9pPr>
          </a:lstStyle>
          <a:p>
            <a:r>
              <a:rPr lang="en-US" altLang="zh-CN" sz="32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A</a:t>
            </a: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．长江流域经济水平总体上高于黄河流域  </a:t>
            </a:r>
          </a:p>
          <a:p>
            <a:r>
              <a:rPr lang="en-US" altLang="zh-CN" sz="32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B</a:t>
            </a: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．河西走廊与岭南地区经济发展速度最快</a:t>
            </a:r>
          </a:p>
          <a:p>
            <a:r>
              <a:rPr lang="en-US" altLang="zh-CN" sz="32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C</a:t>
            </a: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．黄河流域的丝织业迅速发展            </a:t>
            </a:r>
          </a:p>
          <a:p>
            <a:r>
              <a:rPr lang="en-US" altLang="zh-CN" sz="32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D</a:t>
            </a: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．长江流域经济发展相对稳定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文本框 1"/>
          <p:cNvSpPr txBox="1">
            <a:spLocks noChangeArrowheads="1"/>
          </p:cNvSpPr>
          <p:nvPr/>
        </p:nvSpPr>
        <p:spPr bwMode="auto">
          <a:xfrm>
            <a:off x="252413" y="820738"/>
            <a:ext cx="10645775" cy="317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66700" indent="-2667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9pPr>
          </a:lstStyle>
          <a:p>
            <a:pPr>
              <a:lnSpc>
                <a:spcPct val="125000"/>
              </a:lnSpc>
            </a:pPr>
            <a:r>
              <a:rPr lang="en-US" altLang="zh-CN" sz="32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+mn-ea"/>
              </a:rPr>
              <a:t>3.</a:t>
            </a: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+mn-ea"/>
              </a:rPr>
              <a:t>（</a:t>
            </a:r>
            <a:r>
              <a:rPr lang="en-US" altLang="zh-CN" sz="32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+mn-ea"/>
              </a:rPr>
              <a:t>2015·2</a:t>
            </a: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+mn-ea"/>
              </a:rPr>
              <a:t>）唐宋时期，江南经济迅猛发展，南宋时全国 </a:t>
            </a:r>
          </a:p>
          <a:p>
            <a:pPr>
              <a:lnSpc>
                <a:spcPct val="125000"/>
              </a:lnSpc>
            </a:pP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+mn-ea"/>
              </a:rPr>
              <a:t>    经济重心 已移至江南。促成这一转变的主要动力之一是</a:t>
            </a:r>
          </a:p>
          <a:p>
            <a:pPr>
              <a:lnSpc>
                <a:spcPct val="125000"/>
              </a:lnSpc>
            </a:pP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+mn-ea"/>
              </a:rPr>
              <a:t>    </a:t>
            </a:r>
            <a:r>
              <a:rPr lang="en-US" altLang="zh-CN" sz="3200" b="1" dirty="0"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+mn-ea"/>
              </a:rPr>
              <a:t>A</a:t>
            </a: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+mn-ea"/>
              </a:rPr>
              <a:t>．坊市制度瓦解</a:t>
            </a: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+mn-ea"/>
              </a:rPr>
              <a:t>      </a:t>
            </a: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+mn-ea"/>
              </a:rPr>
              <a:t>	    </a:t>
            </a:r>
            <a:r>
              <a:rPr lang="en-US" altLang="zh-CN" sz="3200" b="1" dirty="0"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+mn-ea"/>
              </a:rPr>
              <a:t>B</a:t>
            </a: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+mn-ea"/>
              </a:rPr>
              <a:t>．土地集中加剧</a:t>
            </a:r>
            <a:endParaRPr lang="zh-CN" altLang="en-US" sz="32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  <a:sym typeface="+mn-ea"/>
            </a:endParaRPr>
          </a:p>
          <a:p>
            <a:pPr>
              <a:lnSpc>
                <a:spcPct val="125000"/>
              </a:lnSpc>
            </a:pPr>
            <a:r>
              <a:rPr lang="en-US" altLang="zh-CN" sz="3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+mn-ea"/>
              </a:rPr>
              <a:t>    C</a:t>
            </a:r>
            <a:r>
              <a:rPr lang="zh-CN" altLang="en-US" sz="3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+mn-ea"/>
              </a:rPr>
              <a:t>．农业技术进步</a:t>
            </a:r>
            <a:r>
              <a:rPr lang="zh-CN" altLang="en-US" sz="3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+mn-ea"/>
              </a:rPr>
              <a:t> </a:t>
            </a: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+mn-ea"/>
              </a:rPr>
              <a:t>     </a:t>
            </a: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+mn-ea"/>
              </a:rPr>
              <a:t>	    </a:t>
            </a:r>
            <a:r>
              <a:rPr lang="en-US" altLang="zh-CN" sz="3200" b="1" dirty="0"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+mn-ea"/>
              </a:rPr>
              <a:t>D</a:t>
            </a: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+mn-ea"/>
              </a:rPr>
              <a:t>．海外贸易拓展</a:t>
            </a:r>
          </a:p>
          <a:p>
            <a:pPr>
              <a:lnSpc>
                <a:spcPct val="125000"/>
              </a:lnSpc>
            </a:pPr>
            <a:endParaRPr lang="zh-CN" altLang="en-US" sz="3200" b="1" dirty="0"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  <a:sym typeface="+mn-ea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文本框 125"/>
          <p:cNvSpPr txBox="1">
            <a:spLocks noChangeArrowheads="1"/>
          </p:cNvSpPr>
          <p:nvPr/>
        </p:nvSpPr>
        <p:spPr bwMode="auto">
          <a:xfrm>
            <a:off x="303213" y="1000125"/>
            <a:ext cx="11691937" cy="316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66700" indent="-2667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9pPr>
          </a:lstStyle>
          <a:p>
            <a:pPr>
              <a:lnSpc>
                <a:spcPct val="125000"/>
              </a:lnSpc>
            </a:pPr>
            <a:r>
              <a:rPr lang="en-US" altLang="zh-CN" sz="32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4.</a:t>
            </a: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（</a:t>
            </a:r>
            <a:r>
              <a:rPr lang="en-US" altLang="zh-CN" sz="32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2015·</a:t>
            </a:r>
            <a:r>
              <a:rPr lang="en-US" altLang="zh-CN" sz="3200" b="1" dirty="0"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0030101010101" pitchFamily="49" charset="-122"/>
              </a:rPr>
              <a:t>1</a:t>
            </a: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）宋代东南沿海地区出现了一些民间崇拜，如后来被视为海上保护神的妈祖、被视为妇幼保护神的临水夫人等，这些崇拜得到朝廷认可，后世影响不断扩大。这反映出</a:t>
            </a:r>
          </a:p>
          <a:p>
            <a:pPr>
              <a:lnSpc>
                <a:spcPct val="125000"/>
              </a:lnSpc>
            </a:pP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   </a:t>
            </a:r>
            <a:r>
              <a:rPr lang="en-US" altLang="zh-CN" sz="3200" b="1" dirty="0"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A</a:t>
            </a: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．朝廷不断鼓励海洋开发</a:t>
            </a: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 </a:t>
            </a:r>
            <a:r>
              <a:rPr lang="en-US" altLang="zh-CN" sz="3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B</a:t>
            </a:r>
            <a:r>
              <a:rPr lang="zh-CN" altLang="en-US" sz="3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．</a:t>
            </a:r>
            <a:r>
              <a:rPr lang="zh-CN" altLang="en-US" sz="3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+mn-ea"/>
              </a:rPr>
              <a:t>东南沿海经济社会影响力上升</a:t>
            </a:r>
          </a:p>
          <a:p>
            <a:pPr>
              <a:lnSpc>
                <a:spcPct val="125000"/>
              </a:lnSpc>
            </a:pPr>
            <a:r>
              <a:rPr lang="en-US" altLang="zh-CN" sz="3200" b="1" dirty="0"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   C</a:t>
            </a: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．</a:t>
            </a: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+mn-ea"/>
              </a:rPr>
              <a:t>女性地位逐渐得到提高</a:t>
            </a: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 </a:t>
            </a:r>
            <a:r>
              <a:rPr lang="en-US" altLang="zh-CN" sz="3200" b="1" dirty="0"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D</a:t>
            </a: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．统治思想与民众观念趋向一致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椭圆 6"/>
          <p:cNvSpPr/>
          <p:nvPr>
            <p:custDataLst>
              <p:tags r:id="rId2"/>
            </p:custDataLst>
          </p:nvPr>
        </p:nvSpPr>
        <p:spPr>
          <a:xfrm>
            <a:off x="3981450" y="1897063"/>
            <a:ext cx="984250" cy="957262"/>
          </a:xfrm>
          <a:prstGeom prst="ellipse">
            <a:avLst/>
          </a:prstGeom>
          <a:solidFill>
            <a:srgbClr val="1755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200" b="1" dirty="0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11" name="椭圆 10"/>
          <p:cNvSpPr/>
          <p:nvPr>
            <p:custDataLst>
              <p:tags r:id="rId3"/>
            </p:custDataLst>
          </p:nvPr>
        </p:nvSpPr>
        <p:spPr>
          <a:xfrm>
            <a:off x="3981450" y="3378200"/>
            <a:ext cx="984250" cy="958850"/>
          </a:xfrm>
          <a:prstGeom prst="ellipse">
            <a:avLst/>
          </a:prstGeom>
          <a:solidFill>
            <a:srgbClr val="1755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200" b="1" dirty="0">
                <a:solidFill>
                  <a:schemeClr val="bg1"/>
                </a:solidFill>
              </a:rPr>
              <a:t>B</a:t>
            </a:r>
          </a:p>
        </p:txBody>
      </p:sp>
      <p:sp>
        <p:nvSpPr>
          <p:cNvPr id="3" name="文本框 2"/>
          <p:cNvSpPr txBox="1"/>
          <p:nvPr>
            <p:custDataLst>
              <p:tags r:id="rId4"/>
            </p:custDataLst>
          </p:nvPr>
        </p:nvSpPr>
        <p:spPr>
          <a:xfrm>
            <a:off x="5340350" y="1897063"/>
            <a:ext cx="11080750" cy="1009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rmAutofit/>
          </a:bodyPr>
          <a:lstStyle>
            <a:defPPr>
              <a:defRPr lang="zh-CN"/>
            </a:defPPr>
            <a:lvl1pPr>
              <a:defRPr sz="2400">
                <a:solidFill>
                  <a:srgbClr val="F8F8F8"/>
                </a:solidFill>
                <a:latin typeface="+mn-lt"/>
                <a:ea typeface="+mn-ea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0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基础知识基本不会</a:t>
            </a:r>
          </a:p>
        </p:txBody>
      </p:sp>
      <p:sp>
        <p:nvSpPr>
          <p:cNvPr id="8" name="椭圆 7"/>
          <p:cNvSpPr/>
          <p:nvPr>
            <p:custDataLst>
              <p:tags r:id="rId5"/>
            </p:custDataLst>
          </p:nvPr>
        </p:nvSpPr>
        <p:spPr>
          <a:xfrm>
            <a:off x="457200" y="1654175"/>
            <a:ext cx="2921000" cy="2844800"/>
          </a:xfrm>
          <a:prstGeom prst="ellipse">
            <a:avLst/>
          </a:prstGeom>
          <a:solidFill>
            <a:srgbClr val="1755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zh-CN" sz="4800" b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双基后</a:t>
            </a:r>
          </a:p>
        </p:txBody>
      </p:sp>
      <p:sp>
        <p:nvSpPr>
          <p:cNvPr id="4" name="文本框 3"/>
          <p:cNvSpPr txBox="1"/>
          <p:nvPr>
            <p:custDataLst>
              <p:tags r:id="rId6"/>
            </p:custDataLst>
          </p:nvPr>
        </p:nvSpPr>
        <p:spPr>
          <a:xfrm>
            <a:off x="5340350" y="3378200"/>
            <a:ext cx="11080750" cy="1009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rmAutofit/>
          </a:bodyPr>
          <a:lstStyle>
            <a:defPPr>
              <a:defRPr lang="zh-CN"/>
            </a:defPPr>
            <a:lvl1pPr>
              <a:defRPr sz="2400">
                <a:solidFill>
                  <a:srgbClr val="F8F8F8"/>
                </a:solidFill>
                <a:latin typeface="+mn-lt"/>
                <a:ea typeface="+mn-ea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0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基本能力基本没有</a:t>
            </a:r>
          </a:p>
        </p:txBody>
      </p:sp>
    </p:spTree>
    <p:custDataLst>
      <p:tags r:id="rId1"/>
    </p:custDataLst>
  </p:cSld>
  <p:clrMapOvr>
    <a:masterClrMapping/>
  </p:clrMapOvr>
  <p:transition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  <p:bldP spid="3" grpId="0"/>
      <p:bldP spid="4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文本框 125"/>
          <p:cNvSpPr txBox="1">
            <a:spLocks noChangeArrowheads="1"/>
          </p:cNvSpPr>
          <p:nvPr/>
        </p:nvSpPr>
        <p:spPr bwMode="auto">
          <a:xfrm>
            <a:off x="392113" y="784225"/>
            <a:ext cx="11269662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66700" indent="-2667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9pPr>
          </a:lstStyle>
          <a:p>
            <a:r>
              <a:rPr lang="en-US" altLang="zh-CN" sz="32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5</a:t>
            </a: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．（</a:t>
            </a:r>
            <a:r>
              <a:rPr lang="en-US" altLang="zh-CN" sz="32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2015·</a:t>
            </a: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0030101010101" pitchFamily="49" charset="-122"/>
              </a:rPr>
              <a:t>新课标全国</a:t>
            </a:r>
            <a:r>
              <a:rPr lang="en-US" altLang="zh-CN" sz="32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Ⅰ</a:t>
            </a: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0030101010101" pitchFamily="49" charset="-122"/>
              </a:rPr>
              <a:t>卷文综</a:t>
            </a:r>
            <a:r>
              <a:rPr lang="en-US" altLang="zh-CN" sz="32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·</a:t>
            </a:r>
            <a:r>
              <a:rPr lang="en-US" altLang="zh-CN" sz="3200" b="1" dirty="0"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27</a:t>
            </a: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）表</a:t>
            </a:r>
            <a:r>
              <a:rPr lang="en-US" altLang="zh-CN" sz="32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1</a:t>
            </a: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呈现的变化反映了</a:t>
            </a:r>
            <a:r>
              <a:rPr lang="en-US" altLang="zh-CN" sz="32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   </a:t>
            </a:r>
          </a:p>
          <a:p>
            <a:r>
              <a:rPr lang="en-US" altLang="zh-CN" sz="32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               </a:t>
            </a: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河南、江苏两地科举考试状元人数表</a:t>
            </a:r>
          </a:p>
        </p:txBody>
      </p:sp>
      <p:graphicFrame>
        <p:nvGraphicFramePr>
          <p:cNvPr id="2" name="表格 1"/>
          <p:cNvGraphicFramePr/>
          <p:nvPr/>
        </p:nvGraphicFramePr>
        <p:xfrm>
          <a:off x="2854325" y="2162175"/>
          <a:ext cx="5668965" cy="173831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3290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3226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3480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3417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13480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579438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28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 </a:t>
                      </a:r>
                    </a:p>
                  </a:txBody>
                  <a:tcPr marL="0" marR="0" marT="0" marB="1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2800" b="1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唐</a:t>
                      </a:r>
                    </a:p>
                  </a:txBody>
                  <a:tcPr marL="0" marR="0" marT="0" marB="1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2800" b="1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宋</a:t>
                      </a:r>
                    </a:p>
                  </a:txBody>
                  <a:tcPr marL="0" marR="0" marT="0" marB="1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2800" b="1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明</a:t>
                      </a:r>
                    </a:p>
                  </a:txBody>
                  <a:tcPr marL="0" marR="0" marT="0" marB="1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2800" b="1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清</a:t>
                      </a:r>
                    </a:p>
                  </a:txBody>
                  <a:tcPr marL="0" marR="0" marT="0" marB="1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79438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2800" b="1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河南</a:t>
                      </a:r>
                    </a:p>
                  </a:txBody>
                  <a:tcPr marL="0" marR="0" marT="0" marB="1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2800" b="1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15</a:t>
                      </a:r>
                    </a:p>
                  </a:txBody>
                  <a:tcPr marL="0" marR="0" marT="0" marB="1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2800" b="1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16</a:t>
                      </a:r>
                    </a:p>
                  </a:txBody>
                  <a:tcPr marL="0" marR="0" marT="0" marB="1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2800" b="1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2</a:t>
                      </a:r>
                    </a:p>
                  </a:txBody>
                  <a:tcPr marL="0" marR="0" marT="0" marB="1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2800" b="1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1</a:t>
                      </a:r>
                    </a:p>
                  </a:txBody>
                  <a:tcPr marL="0" marR="0" marT="0" marB="1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79438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28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江苏</a:t>
                      </a:r>
                    </a:p>
                  </a:txBody>
                  <a:tcPr marL="0" marR="0" marT="0" marB="1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2800" b="1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7</a:t>
                      </a:r>
                    </a:p>
                  </a:txBody>
                  <a:tcPr marL="0" marR="0" marT="0" marB="1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2800" b="1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8</a:t>
                      </a:r>
                    </a:p>
                  </a:txBody>
                  <a:tcPr marL="0" marR="0" marT="0" marB="1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2800" b="1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17</a:t>
                      </a:r>
                    </a:p>
                  </a:txBody>
                  <a:tcPr marL="0" marR="0" marT="0" marB="1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28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49</a:t>
                      </a:r>
                    </a:p>
                  </a:txBody>
                  <a:tcPr marL="0" marR="0" marT="0" marB="1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4" name="文本框 3"/>
          <p:cNvSpPr txBox="1"/>
          <p:nvPr/>
        </p:nvSpPr>
        <p:spPr>
          <a:xfrm>
            <a:off x="781050" y="3900488"/>
            <a:ext cx="11225213" cy="13001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zh-CN" sz="1050" dirty="0"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200" b="1" dirty="0"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A</a:t>
            </a: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．理学的影响力不断扩大</a:t>
            </a: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      </a:t>
            </a:r>
            <a:r>
              <a:rPr lang="en-US" altLang="zh-CN" sz="3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B</a:t>
            </a:r>
            <a:r>
              <a:rPr lang="zh-CN" altLang="en-US" sz="3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．经济发展促进文化兴盛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200" b="1" dirty="0"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C</a:t>
            </a: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．中原地区经济急剧衰退</a:t>
            </a: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      </a:t>
            </a:r>
            <a:r>
              <a:rPr lang="en-US" altLang="zh-CN" sz="3200" b="1" dirty="0"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D</a:t>
            </a: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．政治重心南移趋势明显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矩形 5"/>
          <p:cNvSpPr>
            <a:spLocks noChangeArrowheads="1"/>
          </p:cNvSpPr>
          <p:nvPr/>
        </p:nvSpPr>
        <p:spPr bwMode="auto">
          <a:xfrm>
            <a:off x="569151" y="999744"/>
            <a:ext cx="11145837" cy="378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34950" indent="-23495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9pPr>
          </a:lstStyle>
          <a:p>
            <a:pPr>
              <a:lnSpc>
                <a:spcPct val="125000"/>
              </a:lnSpc>
            </a:pPr>
            <a:r>
              <a:rPr lang="en-US" altLang="zh-CN" sz="32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6.</a:t>
            </a:r>
            <a:r>
              <a:rPr lang="zh-CN" altLang="en-US" sz="32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（</a:t>
            </a:r>
            <a:r>
              <a:rPr lang="en-US" altLang="zh-CN" sz="32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2017.2</a:t>
            </a:r>
            <a:r>
              <a:rPr lang="zh-CN" altLang="en-US" sz="32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）北朝时，嗜好奶类制品的北方人常常嘲笑南方人的喝茶习俗。唐中期，北方城市中，“多开店铺，煎茶卖之，不问道俗，投钱取饮。其茶自江、淮而来，舟车相继，所在山积”。据此可知，唐中期</a:t>
            </a:r>
          </a:p>
          <a:p>
            <a:pPr>
              <a:lnSpc>
                <a:spcPct val="125000"/>
              </a:lnSpc>
            </a:pPr>
            <a:r>
              <a:rPr lang="en-US" altLang="zh-CN" sz="32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    A.</a:t>
            </a:r>
            <a:r>
              <a:rPr lang="zh-CN" altLang="en-US" sz="32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国家统一使南茶开始北运    </a:t>
            </a:r>
            <a:r>
              <a:rPr lang="en-US" altLang="zh-CN" sz="32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B.</a:t>
            </a:r>
            <a:r>
              <a:rPr lang="zh-CN" altLang="en-US" sz="32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南北方饮食习惯趋于一致</a:t>
            </a:r>
          </a:p>
          <a:p>
            <a:pPr>
              <a:lnSpc>
                <a:spcPct val="125000"/>
              </a:lnSpc>
            </a:pPr>
            <a:r>
              <a:rPr lang="en-US" altLang="zh-CN" sz="32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    </a:t>
            </a:r>
            <a:r>
              <a:rPr lang="en-US" altLang="zh-CN" sz="3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C.</a:t>
            </a:r>
            <a:r>
              <a:rPr lang="zh-CN" altLang="en-US" sz="3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南方经济文化影响力上升</a:t>
            </a:r>
            <a:r>
              <a:rPr lang="zh-CN" altLang="en-US" sz="32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    </a:t>
            </a:r>
            <a:r>
              <a:rPr lang="en-US" altLang="zh-CN" sz="32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D.</a:t>
            </a:r>
            <a:r>
              <a:rPr lang="zh-CN" altLang="en-US" sz="32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南方经济水平已超越北方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文本框 125"/>
          <p:cNvSpPr txBox="1">
            <a:spLocks noChangeArrowheads="1"/>
          </p:cNvSpPr>
          <p:nvPr/>
        </p:nvSpPr>
        <p:spPr bwMode="auto">
          <a:xfrm>
            <a:off x="404813" y="1284288"/>
            <a:ext cx="11037887" cy="317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34950" indent="-23495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9pPr>
          </a:lstStyle>
          <a:p>
            <a:pPr>
              <a:lnSpc>
                <a:spcPct val="125000"/>
              </a:lnSpc>
            </a:pPr>
            <a:r>
              <a:rPr lang="en-US" altLang="zh-CN" sz="3200" b="1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7.</a:t>
            </a:r>
            <a:r>
              <a:rPr lang="zh-CN" altLang="en-US" sz="3200" b="1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（</a:t>
            </a:r>
            <a:r>
              <a:rPr lang="en-US" altLang="zh-CN" sz="3200" b="1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2017.1</a:t>
            </a:r>
            <a:r>
              <a:rPr lang="zh-CN" altLang="en-US" sz="3200" b="1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）明前中期，朝廷在饮食器具使用上有一套严格规定，例如官员不得使用玉制器皿等。到明后期，连低级官员乃至普通人家也都使用玉制器皿。这一变化反映了</a:t>
            </a:r>
          </a:p>
          <a:p>
            <a:pPr>
              <a:lnSpc>
                <a:spcPct val="125000"/>
              </a:lnSpc>
            </a:pPr>
            <a:r>
              <a:rPr lang="en-US" altLang="zh-CN" sz="3200" b="1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  A.</a:t>
            </a:r>
            <a:r>
              <a:rPr lang="zh-CN" altLang="en-US" sz="3200" b="1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君主专制统治逐渐加强           </a:t>
            </a:r>
            <a:r>
              <a:rPr lang="en-US" altLang="zh-CN" sz="32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B.</a:t>
            </a:r>
            <a:r>
              <a:rPr lang="zh-CN" altLang="en-US" sz="32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经济发展冲击等级秩序</a:t>
            </a:r>
          </a:p>
          <a:p>
            <a:pPr>
              <a:lnSpc>
                <a:spcPct val="125000"/>
              </a:lnSpc>
            </a:pPr>
            <a:r>
              <a:rPr lang="en-US" altLang="zh-CN" sz="3200" b="1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  C.</a:t>
            </a:r>
            <a:r>
              <a:rPr lang="zh-CN" altLang="en-US" sz="3200" b="1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市民兴起瓦解传统伦理           </a:t>
            </a:r>
            <a:r>
              <a:rPr lang="en-US" altLang="zh-CN" sz="3200" b="1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D.</a:t>
            </a:r>
            <a:r>
              <a:rPr lang="zh-CN" altLang="en-US" sz="3200" b="1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低级官员易染奢靡风气</a:t>
            </a:r>
          </a:p>
        </p:txBody>
      </p:sp>
    </p:spTree>
    <p:custDataLst>
      <p:tags r:id="rId1"/>
    </p:custData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文本框 125"/>
          <p:cNvSpPr txBox="1">
            <a:spLocks noChangeArrowheads="1"/>
          </p:cNvSpPr>
          <p:nvPr/>
        </p:nvSpPr>
        <p:spPr bwMode="auto">
          <a:xfrm>
            <a:off x="69850" y="557213"/>
            <a:ext cx="12142788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9pPr>
          </a:lstStyle>
          <a:p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（</a:t>
            </a:r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2013.1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）（</a:t>
            </a:r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12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分）历史地图包含了政治、经济、文化等多种信息。</a:t>
            </a:r>
            <a:endParaRPr lang="zh-CN" altLang="en-US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7587" name="图片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79663" y="1289050"/>
            <a:ext cx="6804025" cy="292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7" name="文本框 126"/>
          <p:cNvSpPr txBox="1"/>
          <p:nvPr/>
        </p:nvSpPr>
        <p:spPr>
          <a:xfrm>
            <a:off x="333375" y="3987800"/>
            <a:ext cx="11250613" cy="14224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9pPr>
          </a:lstStyle>
          <a:p>
            <a:endParaRPr lang="en-US" altLang="zh-CN" sz="10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</a:rPr>
              <a:t>                   </a:t>
            </a:r>
            <a:r>
              <a:rPr lang="zh-CN" altLang="en-US" sz="2000" b="1" dirty="0">
                <a:latin typeface="宋体" panose="02010600030101010101" pitchFamily="2" charset="-122"/>
                <a:ea typeface="宋体" panose="02010600030101010101" pitchFamily="2" charset="-122"/>
              </a:rPr>
              <a:t>图</a:t>
            </a:r>
            <a:r>
              <a:rPr lang="en-US" altLang="zh-CN" sz="2000" b="1" dirty="0">
                <a:latin typeface="宋体" panose="02010600030101010101" pitchFamily="2" charset="-122"/>
                <a:ea typeface="宋体" panose="02010600030101010101" pitchFamily="2" charset="-122"/>
                <a:cs typeface="Calibri" panose="020F0502020204030204" pitchFamily="34" charset="0"/>
              </a:rPr>
              <a:t>9  </a:t>
            </a:r>
            <a:r>
              <a:rPr lang="zh-CN" altLang="en-US" sz="2000" b="1" dirty="0">
                <a:latin typeface="宋体" panose="02010600030101010101" pitchFamily="2" charset="-122"/>
                <a:ea typeface="宋体" panose="02010600030101010101" pitchFamily="2" charset="-122"/>
              </a:rPr>
              <a:t>东汉十四州示意图     图</a:t>
            </a:r>
            <a:r>
              <a:rPr lang="en-US" altLang="zh-CN" sz="2000" b="1" dirty="0">
                <a:latin typeface="宋体" panose="02010600030101010101" pitchFamily="2" charset="-122"/>
                <a:ea typeface="宋体" panose="02010600030101010101" pitchFamily="2" charset="-122"/>
              </a:rPr>
              <a:t>10  </a:t>
            </a:r>
            <a:r>
              <a:rPr lang="zh-CN" altLang="en-US" sz="2000" b="1" dirty="0">
                <a:latin typeface="宋体" panose="02010600030101010101" pitchFamily="2" charset="-122"/>
                <a:ea typeface="宋体" panose="02010600030101010101" pitchFamily="2" charset="-122"/>
              </a:rPr>
              <a:t>唐开元十五道示意图</a:t>
            </a:r>
          </a:p>
          <a:p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比较图</a:t>
            </a:r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9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、图</a:t>
            </a:r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10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，提取两项有关汉唐间历史变迁的信息，并结合所学知识予以说明。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图片 25" descr="IMG_20180216_16320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4388" y="1519238"/>
            <a:ext cx="5000625" cy="264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11" name="图片 24" descr="IMG_20180216_16324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24600" y="1519238"/>
            <a:ext cx="4511675" cy="264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612" name="文本框 126"/>
          <p:cNvSpPr txBox="1">
            <a:spLocks noChangeArrowheads="1"/>
          </p:cNvSpPr>
          <p:nvPr/>
        </p:nvSpPr>
        <p:spPr bwMode="auto">
          <a:xfrm>
            <a:off x="814388" y="4546600"/>
            <a:ext cx="1015365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2667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9pPr>
          </a:lstStyle>
          <a:p>
            <a:r>
              <a:rPr lang="en-US" altLang="zh-CN" sz="2800" b="1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    </a:t>
            </a:r>
            <a:r>
              <a:rPr lang="zh-CN" altLang="en-US" sz="2800" b="1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比较图</a:t>
            </a:r>
            <a:r>
              <a:rPr lang="en-US" altLang="zh-CN" sz="2800" b="1"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9</a:t>
            </a:r>
            <a:r>
              <a:rPr lang="zh-CN" altLang="en-US" sz="2800" b="1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、图</a:t>
            </a:r>
            <a:r>
              <a:rPr lang="en-US" altLang="zh-CN" sz="2800" b="1"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10</a:t>
            </a:r>
            <a:r>
              <a:rPr lang="zh-CN" altLang="en-US" sz="2800" b="1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，提取两项有关唐宋间历史变迁的信息，并结合所学知识予以说明。</a:t>
            </a:r>
            <a:endParaRPr lang="zh-CN" altLang="en-US" sz="28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7827" y="1350963"/>
            <a:ext cx="5353050" cy="353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3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86500" y="1506538"/>
            <a:ext cx="5186363" cy="3421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636" name="文本框 2"/>
          <p:cNvSpPr txBox="1">
            <a:spLocks noChangeArrowheads="1"/>
          </p:cNvSpPr>
          <p:nvPr/>
        </p:nvSpPr>
        <p:spPr bwMode="auto">
          <a:xfrm>
            <a:off x="3768725" y="5203825"/>
            <a:ext cx="4654550" cy="58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9pPr>
          </a:lstStyle>
          <a:p>
            <a:r>
              <a:rPr lang="zh-CN" altLang="en-US" sz="3200" b="1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+mn-ea"/>
              </a:rPr>
              <a:t>层级、幅员、划界的原则</a:t>
            </a:r>
          </a:p>
        </p:txBody>
      </p:sp>
      <p:sp>
        <p:nvSpPr>
          <p:cNvPr id="69637" name="文本框 1"/>
          <p:cNvSpPr txBox="1">
            <a:spLocks noChangeArrowheads="1"/>
          </p:cNvSpPr>
          <p:nvPr/>
        </p:nvSpPr>
        <p:spPr bwMode="auto">
          <a:xfrm>
            <a:off x="742950" y="644525"/>
            <a:ext cx="8310563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9pPr>
          </a:lstStyle>
          <a:p>
            <a:r>
              <a:rPr lang="zh-CN" altLang="en-US" sz="40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+mn-ea"/>
              </a:rPr>
              <a:t>周振鹤《中国历代行政区划的变迁》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48350" y="1671638"/>
            <a:ext cx="5286375" cy="297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5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0388" y="1671638"/>
            <a:ext cx="5286375" cy="297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660" name="文本框 1"/>
          <p:cNvSpPr txBox="1">
            <a:spLocks noChangeArrowheads="1"/>
          </p:cNvSpPr>
          <p:nvPr/>
        </p:nvSpPr>
        <p:spPr bwMode="auto">
          <a:xfrm>
            <a:off x="252413" y="644525"/>
            <a:ext cx="8310562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9pPr>
          </a:lstStyle>
          <a:p>
            <a:r>
              <a:rPr lang="zh-CN" altLang="en-US" sz="4000" b="1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+mn-ea"/>
              </a:rPr>
              <a:t>周振鹤《中国历代行政区划的变迁》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119313" y="4827588"/>
            <a:ext cx="31289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9pPr>
          </a:lstStyle>
          <a:p>
            <a:r>
              <a:rPr lang="zh-CN" altLang="en-US" sz="3200" b="1">
                <a:latin typeface="微软雅黑" panose="020B0503020204020204" pitchFamily="34" charset="-122"/>
                <a:ea typeface="微软雅黑" panose="020B0503020204020204" pitchFamily="34" charset="-122"/>
              </a:rPr>
              <a:t>山川形便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6597650" y="4848225"/>
            <a:ext cx="31289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9pPr>
          </a:lstStyle>
          <a:p>
            <a:r>
              <a:rPr lang="zh-CN" altLang="en-US" sz="3200" b="1">
                <a:latin typeface="微软雅黑" panose="020B0503020204020204" pitchFamily="34" charset="-122"/>
                <a:ea typeface="微软雅黑" panose="020B0503020204020204" pitchFamily="34" charset="-122"/>
              </a:rPr>
              <a:t>犬牙相入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文本框 1"/>
          <p:cNvSpPr txBox="1">
            <a:spLocks noChangeArrowheads="1"/>
          </p:cNvSpPr>
          <p:nvPr/>
        </p:nvSpPr>
        <p:spPr bwMode="auto">
          <a:xfrm>
            <a:off x="581025" y="1500188"/>
            <a:ext cx="11029950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9pPr>
          </a:lstStyle>
          <a:p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我们的国家这样大，人口这样多，情况这样复杂，有中央和地方两个积极性，比只有一个积极性好得多。</a:t>
            </a:r>
          </a:p>
          <a:p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                                 </a:t>
            </a:r>
            <a:r>
              <a:rPr lang="en-US" altLang="zh-CN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毛泽东（</a:t>
            </a:r>
            <a:r>
              <a:rPr lang="en-US" altLang="zh-CN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1956</a:t>
            </a: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年）</a:t>
            </a:r>
          </a:p>
        </p:txBody>
      </p:sp>
      <p:sp>
        <p:nvSpPr>
          <p:cNvPr id="3" name="文本框 2"/>
          <p:cNvSpPr txBox="1">
            <a:spLocks noChangeArrowheads="1"/>
          </p:cNvSpPr>
          <p:nvPr/>
        </p:nvSpPr>
        <p:spPr bwMode="auto">
          <a:xfrm>
            <a:off x="581025" y="3695700"/>
            <a:ext cx="11029950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9pPr>
          </a:lstStyle>
          <a:p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国家治理制度只有上升为宪法和法律，实现法制化，才能定型化、精细化，才能增强执行力。</a:t>
            </a:r>
          </a:p>
          <a:p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                        </a:t>
            </a:r>
            <a:r>
              <a:rPr lang="en-US" altLang="zh-CN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《中国国家治理现代化》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文本框 1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93713" y="1473200"/>
            <a:ext cx="11320462" cy="170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indent="917575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9pPr>
          </a:lstStyle>
          <a:p>
            <a:pPr>
              <a:lnSpc>
                <a:spcPct val="90000"/>
              </a:lnSpc>
            </a:pPr>
            <a:r>
              <a:rPr lang="zh-CN" altLang="en-US" sz="4400" b="1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+mn-ea"/>
              </a:rPr>
              <a:t>按照时序，再现重大历史事件的基本脉络</a:t>
            </a:r>
            <a:r>
              <a:rPr lang="zh-CN" altLang="en-US" sz="4800" b="1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+mn-ea"/>
              </a:rPr>
              <a:t> </a:t>
            </a:r>
            <a:endParaRPr lang="zh-CN" altLang="en-US" sz="4800">
              <a:cs typeface="宋体" panose="02010600030101010101" pitchFamily="2" charset="-122"/>
            </a:endParaRPr>
          </a:p>
        </p:txBody>
      </p:sp>
      <p:sp>
        <p:nvSpPr>
          <p:cNvPr id="3" name="文本框 2"/>
          <p:cNvSpPr txBox="1"/>
          <p:nvPr>
            <p:custDataLst>
              <p:tags r:id="rId3"/>
            </p:custDataLst>
          </p:nvPr>
        </p:nvSpPr>
        <p:spPr>
          <a:xfrm>
            <a:off x="754063" y="3411538"/>
            <a:ext cx="11320462" cy="1068387"/>
          </a:xfrm>
          <a:prstGeom prst="rect">
            <a:avLst/>
          </a:prstGeom>
        </p:spPr>
        <p:txBody>
          <a:bodyPr>
            <a:normAutofit/>
          </a:bodyPr>
          <a:lstStyle>
            <a:lvl1pPr indent="917575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1pPr>
            <a:lvl2pPr marL="6858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5pPr>
            <a:lvl6pPr marL="2514600" indent="-2286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6pPr>
            <a:lvl7pPr marL="2971800" indent="-2286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7pPr>
            <a:lvl8pPr marL="3429000" indent="-2286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8pPr>
            <a:lvl9pPr marL="3886200" indent="-2286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9pPr>
          </a:lstStyle>
          <a:p>
            <a:pPr eaLnBrk="0" hangingPunct="0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2000" b="1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+mn-ea"/>
              </a:rPr>
              <a:t>             YING GUO DE  GONG YE GE MING WEI LI</a:t>
            </a:r>
          </a:p>
        </p:txBody>
      </p:sp>
      <p:cxnSp>
        <p:nvCxnSpPr>
          <p:cNvPr id="5" name="直接连接符 4"/>
          <p:cNvCxnSpPr/>
          <p:nvPr>
            <p:custDataLst>
              <p:tags r:id="rId4"/>
            </p:custDataLst>
          </p:nvPr>
        </p:nvCxnSpPr>
        <p:spPr>
          <a:xfrm>
            <a:off x="493713" y="3292475"/>
            <a:ext cx="11320462" cy="635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文本框 1"/>
          <p:cNvSpPr txBox="1">
            <a:spLocks noChangeArrowheads="1"/>
          </p:cNvSpPr>
          <p:nvPr/>
        </p:nvSpPr>
        <p:spPr bwMode="auto">
          <a:xfrm>
            <a:off x="173038" y="536575"/>
            <a:ext cx="11845925" cy="553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9pPr>
          </a:lstStyle>
          <a:p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_GB2312" panose="02010609030101010101" charset="-122"/>
                <a:sym typeface="+mn-ea"/>
              </a:rPr>
              <a:t>（</a:t>
            </a:r>
            <a:r>
              <a:rPr lang="en-US" altLang="zh-CN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_GB2312" panose="02010609030101010101" charset="-122"/>
                <a:sym typeface="+mn-ea"/>
              </a:rPr>
              <a:t>2010</a:t>
            </a: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_GB2312" panose="02010609030101010101" charset="-122"/>
                <a:sym typeface="+mn-ea"/>
              </a:rPr>
              <a:t>年新课标Ⅱ卷）</a:t>
            </a:r>
            <a:r>
              <a:rPr lang="zh-CN" altLang="en-US" sz="28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_GB2312" panose="02010609030101010101" charset="-122"/>
                <a:sym typeface="+mn-ea"/>
              </a:rPr>
              <a:t>材料二  自中世纪晚期开始，乡村手工业特别是毛纺织业在英格兰东部、西部和约克郡地区快速发展。商人发放原材料，回收产品，销往海内外，这种新型的“乡村制造业活动”被称为</a:t>
            </a: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_GB2312" panose="02010609030101010101" charset="-122"/>
                <a:sym typeface="+mn-ea"/>
              </a:rPr>
              <a:t>“原工业化”</a:t>
            </a:r>
            <a:r>
              <a:rPr lang="zh-CN" altLang="en-US" sz="28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_GB2312" panose="02010609030101010101" charset="-122"/>
                <a:sym typeface="+mn-ea"/>
              </a:rPr>
              <a:t>。在此基础上发展起来的“工厂”，推动了手工业的发展。</a:t>
            </a:r>
            <a:r>
              <a:rPr lang="en-US" altLang="zh-CN" sz="28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_GB2312" panose="02010609030101010101" charset="-122"/>
                <a:sym typeface="+mn-ea"/>
              </a:rPr>
              <a:t>16</a:t>
            </a:r>
            <a:r>
              <a:rPr lang="zh-CN" altLang="en-US" sz="28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_GB2312" panose="02010609030101010101" charset="-122"/>
                <a:sym typeface="+mn-ea"/>
              </a:rPr>
              <a:t>世纪初，纽贝里的一家毛纺织“工厂”雇佣了</a:t>
            </a:r>
            <a:r>
              <a:rPr lang="en-US" altLang="zh-CN" sz="28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_GB2312" panose="02010609030101010101" charset="-122"/>
                <a:sym typeface="+mn-ea"/>
              </a:rPr>
              <a:t>1140</a:t>
            </a:r>
            <a:r>
              <a:rPr lang="zh-CN" altLang="en-US" sz="28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_GB2312" panose="02010609030101010101" charset="-122"/>
                <a:sym typeface="+mn-ea"/>
              </a:rPr>
              <a:t>名工人，其中近三分之二为妇女和儿童。海外市场的需求大大刺激了此类“工厂”的发展，英国成为欧洲最重要的毛纺织品生产和出口国，</a:t>
            </a:r>
            <a:r>
              <a:rPr lang="en-US" altLang="zh-CN" sz="28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_GB2312" panose="02010609030101010101" charset="-122"/>
                <a:sym typeface="+mn-ea"/>
              </a:rPr>
              <a:t>1700</a:t>
            </a:r>
            <a:r>
              <a:rPr lang="zh-CN" altLang="en-US" sz="28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_GB2312" panose="02010609030101010101" charset="-122"/>
                <a:sym typeface="+mn-ea"/>
              </a:rPr>
              <a:t>年毛纺织品占国内出口商品的</a:t>
            </a:r>
            <a:r>
              <a:rPr lang="en-US" altLang="zh-CN" sz="28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_GB2312" panose="02010609030101010101" charset="-122"/>
                <a:sym typeface="+mn-ea"/>
              </a:rPr>
              <a:t>70℅</a:t>
            </a:r>
            <a:r>
              <a:rPr lang="zh-CN" altLang="en-US" sz="28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_GB2312" panose="02010609030101010101" charset="-122"/>
                <a:sym typeface="+mn-ea"/>
              </a:rPr>
              <a:t>。棉纺织业作为新行业随之兴起，其他行业也迅速扩张。</a:t>
            </a: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_GB2312" panose="02010609030101010101" charset="-122"/>
                <a:sym typeface="+mn-ea"/>
              </a:rPr>
              <a:t>机械化</a:t>
            </a:r>
            <a:r>
              <a:rPr lang="zh-CN" altLang="en-US" sz="28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_GB2312" panose="02010609030101010101" charset="-122"/>
                <a:sym typeface="+mn-ea"/>
              </a:rPr>
              <a:t>逐渐成为新的生产方式的重要特征，并在欧洲大陆广泛传播。</a:t>
            </a:r>
          </a:p>
          <a:p>
            <a:r>
              <a:rPr lang="en-US" altLang="zh-CN" sz="28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_GB2312" panose="02010609030101010101" charset="-122"/>
                <a:sym typeface="+mn-ea"/>
              </a:rPr>
              <a:t>                     ——</a:t>
            </a:r>
            <a:r>
              <a:rPr lang="zh-CN" altLang="en-US" sz="28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_GB2312" panose="02010609030101010101" charset="-122"/>
                <a:sym typeface="+mn-ea"/>
              </a:rPr>
              <a:t>摘编自【英】</a:t>
            </a:r>
            <a:r>
              <a:rPr lang="en-US" altLang="zh-CN" sz="28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_GB2312" panose="02010609030101010101" charset="-122"/>
                <a:sym typeface="+mn-ea"/>
              </a:rPr>
              <a:t>E</a:t>
            </a:r>
            <a:r>
              <a:rPr lang="zh-CN" altLang="en-US" sz="28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_GB2312" panose="02010609030101010101" charset="-122"/>
                <a:sym typeface="+mn-ea"/>
              </a:rPr>
              <a:t>．</a:t>
            </a:r>
            <a:r>
              <a:rPr lang="en-US" altLang="zh-CN" sz="28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_GB2312" panose="02010609030101010101" charset="-122"/>
                <a:sym typeface="+mn-ea"/>
              </a:rPr>
              <a:t>E</a:t>
            </a:r>
            <a:r>
              <a:rPr lang="zh-CN" altLang="en-US" sz="28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_GB2312" panose="02010609030101010101" charset="-122"/>
                <a:sym typeface="+mn-ea"/>
              </a:rPr>
              <a:t>．里奇等主编</a:t>
            </a:r>
            <a:r>
              <a:rPr lang="en-US" altLang="zh-CN" sz="28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_GB2312" panose="02010609030101010101" charset="-122"/>
                <a:sym typeface="+mn-ea"/>
              </a:rPr>
              <a:t>《</a:t>
            </a:r>
            <a:r>
              <a:rPr lang="zh-CN" altLang="en-US" sz="28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_GB2312" panose="02010609030101010101" charset="-122"/>
                <a:sym typeface="+mn-ea"/>
              </a:rPr>
              <a:t>剑桥欧洲经济史</a:t>
            </a:r>
            <a:r>
              <a:rPr lang="en-US" altLang="zh-CN" sz="28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_GB2312" panose="02010609030101010101" charset="-122"/>
                <a:sym typeface="+mn-ea"/>
              </a:rPr>
              <a:t>》</a:t>
            </a:r>
            <a:r>
              <a:rPr lang="zh-CN" altLang="en-US" sz="28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_GB2312" panose="02010609030101010101" charset="-122"/>
                <a:sym typeface="+mn-ea"/>
              </a:rPr>
              <a:t>等</a:t>
            </a:r>
          </a:p>
          <a:p>
            <a:r>
              <a:rPr lang="zh-CN" altLang="en-US" sz="28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+mn-ea"/>
              </a:rPr>
              <a:t>（</a:t>
            </a:r>
            <a:r>
              <a:rPr lang="en-US" altLang="zh-CN" sz="28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2</a:t>
            </a:r>
            <a:r>
              <a:rPr lang="zh-CN" altLang="en-US" sz="28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+mn-ea"/>
              </a:rPr>
              <a:t>）根据材料二并结合所学知识，说明</a:t>
            </a:r>
            <a:r>
              <a:rPr lang="en-US" altLang="zh-CN" sz="28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19</a:t>
            </a:r>
            <a:r>
              <a:rPr lang="zh-CN" altLang="en-US" sz="28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+mn-ea"/>
              </a:rPr>
              <a:t>世纪中期以前英国工业发展的阶段及阶段性特征。（</a:t>
            </a:r>
            <a:r>
              <a:rPr lang="en-US" altLang="zh-CN" sz="28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16</a:t>
            </a:r>
            <a:r>
              <a:rPr lang="zh-CN" altLang="en-US" sz="28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+mn-ea"/>
              </a:rPr>
              <a:t>分）</a:t>
            </a:r>
          </a:p>
          <a:p>
            <a:endParaRPr lang="zh-CN" altLang="en-US" dirty="0"/>
          </a:p>
        </p:txBody>
      </p:sp>
    </p:spTree>
    <p:custDataLst>
      <p:tags r:id="rId1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椭圆 6"/>
          <p:cNvSpPr/>
          <p:nvPr>
            <p:custDataLst>
              <p:tags r:id="rId2"/>
            </p:custDataLst>
          </p:nvPr>
        </p:nvSpPr>
        <p:spPr>
          <a:xfrm>
            <a:off x="3981450" y="1897063"/>
            <a:ext cx="984250" cy="957262"/>
          </a:xfrm>
          <a:prstGeom prst="ellipse">
            <a:avLst/>
          </a:prstGeom>
          <a:solidFill>
            <a:srgbClr val="1755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200" b="1" dirty="0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11" name="椭圆 10"/>
          <p:cNvSpPr/>
          <p:nvPr>
            <p:custDataLst>
              <p:tags r:id="rId3"/>
            </p:custDataLst>
          </p:nvPr>
        </p:nvSpPr>
        <p:spPr>
          <a:xfrm>
            <a:off x="3981450" y="3378200"/>
            <a:ext cx="984250" cy="958850"/>
          </a:xfrm>
          <a:prstGeom prst="ellipse">
            <a:avLst/>
          </a:prstGeom>
          <a:solidFill>
            <a:srgbClr val="1755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200" b="1" dirty="0">
                <a:solidFill>
                  <a:schemeClr val="bg1"/>
                </a:solidFill>
              </a:rPr>
              <a:t>B</a:t>
            </a:r>
          </a:p>
        </p:txBody>
      </p:sp>
      <p:sp>
        <p:nvSpPr>
          <p:cNvPr id="3" name="文本框 2"/>
          <p:cNvSpPr txBox="1"/>
          <p:nvPr>
            <p:custDataLst>
              <p:tags r:id="rId4"/>
            </p:custDataLst>
          </p:nvPr>
        </p:nvSpPr>
        <p:spPr>
          <a:xfrm>
            <a:off x="5340350" y="1897063"/>
            <a:ext cx="11080750" cy="1009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rmAutofit/>
          </a:bodyPr>
          <a:lstStyle>
            <a:defPPr>
              <a:defRPr lang="zh-CN"/>
            </a:defPPr>
            <a:lvl1pPr>
              <a:defRPr sz="2400">
                <a:solidFill>
                  <a:srgbClr val="F8F8F8"/>
                </a:solidFill>
                <a:latin typeface="+mn-lt"/>
                <a:ea typeface="+mn-ea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0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教得都没考</a:t>
            </a:r>
          </a:p>
        </p:txBody>
      </p:sp>
      <p:sp>
        <p:nvSpPr>
          <p:cNvPr id="8" name="椭圆 7"/>
          <p:cNvSpPr/>
          <p:nvPr>
            <p:custDataLst>
              <p:tags r:id="rId5"/>
            </p:custDataLst>
          </p:nvPr>
        </p:nvSpPr>
        <p:spPr>
          <a:xfrm>
            <a:off x="457200" y="1654175"/>
            <a:ext cx="2921000" cy="2844800"/>
          </a:xfrm>
          <a:prstGeom prst="ellipse">
            <a:avLst/>
          </a:prstGeom>
          <a:solidFill>
            <a:srgbClr val="1755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zh-CN" sz="4800" b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高考后</a:t>
            </a:r>
          </a:p>
        </p:txBody>
      </p:sp>
      <p:sp>
        <p:nvSpPr>
          <p:cNvPr id="4" name="文本框 3"/>
          <p:cNvSpPr txBox="1"/>
          <p:nvPr>
            <p:custDataLst>
              <p:tags r:id="rId6"/>
            </p:custDataLst>
          </p:nvPr>
        </p:nvSpPr>
        <p:spPr>
          <a:xfrm>
            <a:off x="5340350" y="3489325"/>
            <a:ext cx="11080750" cy="1009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rmAutofit/>
          </a:bodyPr>
          <a:lstStyle>
            <a:defPPr>
              <a:defRPr lang="zh-CN"/>
            </a:defPPr>
            <a:lvl1pPr>
              <a:defRPr sz="2400">
                <a:solidFill>
                  <a:srgbClr val="F8F8F8"/>
                </a:solidFill>
                <a:latin typeface="+mn-lt"/>
                <a:ea typeface="+mn-ea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0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考得都没教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40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</p:spTree>
    <p:custDataLst>
      <p:tags r:id="rId1"/>
    </p:custDataLst>
  </p:cSld>
  <p:clrMapOvr>
    <a:masterClrMapping/>
  </p:clrMapOvr>
  <p:transition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  <p:bldP spid="3" grpId="0"/>
      <p:bldP spid="4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92100" y="812800"/>
            <a:ext cx="11633200" cy="23685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_GB2312" panose="02010609030101010101" charset="-122"/>
                <a:sym typeface="+mn-ea"/>
              </a:rPr>
              <a:t>材料三  包含着整个资本主义生产方式的萌芽的雇佣劳动是很古老的；它个别地和分散地同奴隶制度并存了几百年。但是只有在历史前提已经具备时，这一萌芽才能发展成资本主义生产方式。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_GB2312" panose="02010609030101010101" charset="-122"/>
                <a:sym typeface="+mn-ea"/>
              </a:rPr>
              <a:t>                                                                  </a:t>
            </a:r>
            <a:r>
              <a:rPr lang="en-US" altLang="zh-CN" sz="28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_GB2312" panose="02010609030101010101" charset="-122"/>
                <a:sym typeface="+mn-ea"/>
              </a:rPr>
              <a:t>——</a:t>
            </a:r>
            <a:r>
              <a:rPr lang="zh-CN" altLang="en-US" sz="28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_GB2312" panose="02010609030101010101" charset="-122"/>
                <a:sym typeface="+mn-ea"/>
              </a:rPr>
              <a:t>恩格斯：</a:t>
            </a:r>
            <a:r>
              <a:rPr lang="en-US" altLang="zh-CN" sz="28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_GB2312" panose="02010609030101010101" charset="-122"/>
                <a:sym typeface="+mn-ea"/>
              </a:rPr>
              <a:t>《</a:t>
            </a:r>
            <a:r>
              <a:rPr lang="zh-CN" altLang="en-US" sz="28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_GB2312" panose="02010609030101010101" charset="-122"/>
                <a:sym typeface="+mn-ea"/>
              </a:rPr>
              <a:t>反杜林论</a:t>
            </a:r>
            <a:r>
              <a:rPr lang="en-US" altLang="zh-CN" sz="28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_GB2312" panose="02010609030101010101" charset="-122"/>
                <a:sym typeface="+mn-ea"/>
              </a:rPr>
              <a:t>》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b="1" dirty="0">
                <a:solidFill>
                  <a:srgbClr val="000000"/>
                </a:solidFill>
                <a:latin typeface="+mj-ea"/>
                <a:ea typeface="+mj-ea"/>
                <a:cs typeface="楷体_GB2312" panose="02010609030101010101" charset="-122"/>
                <a:sym typeface="+mn-ea"/>
              </a:rPr>
              <a:t>                 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b="1" dirty="0">
                <a:solidFill>
                  <a:srgbClr val="000000"/>
                </a:solidFill>
                <a:latin typeface="+mj-ea"/>
                <a:ea typeface="+mj-ea"/>
                <a:cs typeface="楷体_GB2312" panose="02010609030101010101" charset="-122"/>
                <a:sym typeface="+mn-ea"/>
              </a:rPr>
              <a:t>                                                                 </a:t>
            </a:r>
            <a:endParaRPr lang="zh-CN" altLang="en-US" dirty="0">
              <a:latin typeface="+mn-lt"/>
              <a:ea typeface="+mn-ea"/>
            </a:endParaRPr>
          </a:p>
        </p:txBody>
      </p:sp>
      <p:sp>
        <p:nvSpPr>
          <p:cNvPr id="74755" name="文本框 2"/>
          <p:cNvSpPr txBox="1">
            <a:spLocks noChangeArrowheads="1"/>
          </p:cNvSpPr>
          <p:nvPr/>
        </p:nvSpPr>
        <p:spPr bwMode="auto">
          <a:xfrm>
            <a:off x="279400" y="2736850"/>
            <a:ext cx="116332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9pPr>
          </a:lstStyle>
          <a:p>
            <a:r>
              <a:rPr lang="zh-CN" altLang="en-US" sz="28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+mn-ea"/>
              </a:rPr>
              <a:t>（</a:t>
            </a:r>
            <a:r>
              <a:rPr lang="en-US" altLang="zh-CN" sz="28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3</a:t>
            </a:r>
            <a:r>
              <a:rPr lang="zh-CN" altLang="en-US" sz="28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+mn-ea"/>
              </a:rPr>
              <a:t>）根据材料并结合所学知识，阐述对恩格斯所说“历史前提” 的认识。</a:t>
            </a:r>
          </a:p>
          <a:p>
            <a:r>
              <a:rPr lang="zh-CN" altLang="en-US" sz="28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+mn-ea"/>
              </a:rPr>
              <a:t>        </a:t>
            </a:r>
            <a:r>
              <a:rPr lang="en-US" altLang="zh-CN" sz="28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+mn-ea"/>
              </a:rPr>
              <a:t>(13</a:t>
            </a:r>
            <a:r>
              <a:rPr lang="zh-CN" altLang="en-US" sz="28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+mn-ea"/>
              </a:rPr>
              <a:t>分</a:t>
            </a:r>
            <a:r>
              <a:rPr lang="en-US" altLang="zh-CN" sz="28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+mn-ea"/>
              </a:rPr>
              <a:t>)</a:t>
            </a:r>
          </a:p>
          <a:p>
            <a:r>
              <a:rPr lang="zh-CN" altLang="en-US" sz="28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+mn-ea"/>
              </a:rPr>
              <a:t>      （要求：以对“历史前提”的认识为中心；观点明确，史论结合。）</a:t>
            </a:r>
          </a:p>
        </p:txBody>
      </p:sp>
    </p:spTree>
    <p:custDataLst>
      <p:tags r:id="rId1"/>
    </p:custData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文本框 1"/>
          <p:cNvSpPr txBox="1">
            <a:spLocks noChangeArrowheads="1"/>
          </p:cNvSpPr>
          <p:nvPr/>
        </p:nvSpPr>
        <p:spPr bwMode="auto">
          <a:xfrm>
            <a:off x="519113" y="938213"/>
            <a:ext cx="11261416" cy="4416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9pPr>
          </a:lstStyle>
          <a:p>
            <a:pPr>
              <a:lnSpc>
                <a:spcPct val="125000"/>
              </a:lnSpc>
            </a:pP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_GB2312" panose="02010609030101010101" charset="-122"/>
                <a:sym typeface="+mn-ea"/>
              </a:rPr>
              <a:t>（</a:t>
            </a:r>
            <a:r>
              <a:rPr lang="en-US" altLang="zh-CN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_GB2312" panose="02010609030101010101" charset="-122"/>
                <a:sym typeface="+mn-ea"/>
              </a:rPr>
              <a:t>2013</a:t>
            </a: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_GB2312" panose="02010609030101010101" charset="-122"/>
                <a:sym typeface="+mn-ea"/>
              </a:rPr>
              <a:t>年新课标Ⅱ卷）</a:t>
            </a:r>
            <a:endParaRPr lang="zh-CN" altLang="en-US" sz="2800" b="1" dirty="0"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  <a:sym typeface="+mn-ea"/>
            </a:endParaRPr>
          </a:p>
          <a:p>
            <a:pPr>
              <a:lnSpc>
                <a:spcPct val="125000"/>
              </a:lnSpc>
            </a:pP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+mn-ea"/>
              </a:rPr>
              <a:t>（</a:t>
            </a:r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1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+mn-ea"/>
              </a:rPr>
              <a:t>）根据材料并结合所学知识，指出城市道路交通信号灯诞生的历史</a:t>
            </a:r>
          </a:p>
          <a:p>
            <a:pPr>
              <a:lnSpc>
                <a:spcPct val="125000"/>
              </a:lnSpc>
            </a:pP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+mn-ea"/>
              </a:rPr>
              <a:t>         背景。（</a:t>
            </a:r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6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+mn-ea"/>
              </a:rPr>
              <a:t>分）</a:t>
            </a:r>
          </a:p>
          <a:p>
            <a:pPr>
              <a:lnSpc>
                <a:spcPct val="125000"/>
              </a:lnSpc>
            </a:pP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+mn-ea"/>
              </a:rPr>
              <a:t>（</a:t>
            </a:r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2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+mn-ea"/>
              </a:rPr>
              <a:t>）根据材料并结合所学知识，简述影响</a:t>
            </a:r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20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+mn-ea"/>
              </a:rPr>
              <a:t>世纪交通信号灯重大改进</a:t>
            </a:r>
          </a:p>
          <a:p>
            <a:pPr>
              <a:lnSpc>
                <a:spcPct val="125000"/>
              </a:lnSpc>
            </a:pP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+mn-ea"/>
              </a:rPr>
              <a:t>         的主要科技成果。（</a:t>
            </a:r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10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+mn-ea"/>
              </a:rPr>
              <a:t>分）</a:t>
            </a:r>
            <a:endParaRPr lang="zh-CN" altLang="en-US" sz="2800" b="1" dirty="0"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  <a:p>
            <a:pPr>
              <a:lnSpc>
                <a:spcPct val="125000"/>
              </a:lnSpc>
            </a:pP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+mn-ea"/>
              </a:rPr>
              <a:t>（</a:t>
            </a:r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3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+mn-ea"/>
              </a:rPr>
              <a:t>）根据城市交通信号灯的发展历程，说明技术进步在哪些方面</a:t>
            </a:r>
          </a:p>
          <a:p>
            <a:pPr>
              <a:lnSpc>
                <a:spcPct val="125000"/>
              </a:lnSpc>
            </a:pP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+mn-ea"/>
              </a:rPr>
              <a:t>         改善了城市生活。（</a:t>
            </a:r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9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+mn-ea"/>
              </a:rPr>
              <a:t>分）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endParaRPr lang="zh-CN" altLang="en-US" dirty="0"/>
          </a:p>
        </p:txBody>
      </p:sp>
    </p:spTree>
    <p:custDataLst>
      <p:tags r:id="rId1"/>
    </p:custData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文本框 99"/>
          <p:cNvSpPr txBox="1">
            <a:spLocks noChangeArrowheads="1"/>
          </p:cNvSpPr>
          <p:nvPr/>
        </p:nvSpPr>
        <p:spPr bwMode="auto">
          <a:xfrm>
            <a:off x="450850" y="1098550"/>
            <a:ext cx="11001375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66700" indent="-2667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9pPr>
          </a:lstStyle>
          <a:p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（</a:t>
            </a:r>
            <a:r>
              <a:rPr lang="en-US" altLang="zh-CN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2016.</a:t>
            </a: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全国卷Ⅱ）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英国</a:t>
            </a:r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18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世纪人口死亡率明显下降，但</a:t>
            </a:r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1816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年以后死亡率上升。</a:t>
            </a:r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1831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～</a:t>
            </a:r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1841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年，工厂集中的伯明翰每千人死亡率由</a:t>
            </a:r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14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．</a:t>
            </a:r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6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上升到</a:t>
            </a:r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27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．</a:t>
            </a:r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2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，利物浦由</a:t>
            </a:r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21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上升到</a:t>
            </a:r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34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．</a:t>
            </a:r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8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。导致上述情况发生的重要原因是</a:t>
            </a:r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(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　　</a:t>
            </a:r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)</a:t>
            </a:r>
          </a:p>
          <a:p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  A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．城市环境极其恶化                 </a:t>
            </a:r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B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．化学工业污染严重</a:t>
            </a:r>
          </a:p>
          <a:p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  C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．人口膨胀食物短缺                 </a:t>
            </a:r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D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．医疗技术水平下降</a:t>
            </a:r>
          </a:p>
        </p:txBody>
      </p:sp>
    </p:spTree>
    <p:custDataLst>
      <p:tags r:id="rId1"/>
    </p:custData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文本框 99"/>
          <p:cNvSpPr txBox="1">
            <a:spLocks noChangeArrowheads="1"/>
          </p:cNvSpPr>
          <p:nvPr/>
        </p:nvSpPr>
        <p:spPr bwMode="auto">
          <a:xfrm>
            <a:off x="160338" y="552450"/>
            <a:ext cx="9380537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88900" indent="-889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9pPr>
          </a:lstStyle>
          <a:p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_GB2312" panose="02010609030101010101" charset="-122"/>
                <a:sym typeface="+mn-ea"/>
              </a:rPr>
              <a:t>（</a:t>
            </a:r>
            <a:r>
              <a:rPr lang="en-US" altLang="zh-CN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_GB2312" panose="02010609030101010101" charset="-122"/>
                <a:sym typeface="+mn-ea"/>
              </a:rPr>
              <a:t>2017</a:t>
            </a: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_GB2312" panose="02010609030101010101" charset="-122"/>
                <a:sym typeface="+mn-ea"/>
              </a:rPr>
              <a:t>年新课标Ⅰ卷）         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  <a:cs typeface="方正书宋_GBK"/>
              </a:rPr>
              <a:t>表</a:t>
            </a:r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  <a:cs typeface="方正书宋_GBK"/>
              </a:rPr>
              <a:t>3</a:t>
            </a:r>
            <a:endParaRPr lang="zh-CN" altLang="en-US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2" name="表格 1"/>
          <p:cNvGraphicFramePr/>
          <p:nvPr/>
        </p:nvGraphicFramePr>
        <p:xfrm>
          <a:off x="-22225" y="1074738"/>
          <a:ext cx="12074524" cy="342582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43326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75766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73035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15324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426721">
                <a:tc gridSpan="4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28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方正书宋_GBK" charset="0"/>
                        </a:rPr>
                        <a:t>英国国民总收入变化表</a:t>
                      </a:r>
                    </a:p>
                  </a:txBody>
                  <a:tcPr marL="0" marR="0" marT="0" marB="1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8610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2800" b="1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方正书宋_GBK" charset="0"/>
                        </a:rPr>
                        <a:t>年份</a:t>
                      </a:r>
                    </a:p>
                  </a:txBody>
                  <a:tcPr marL="0" marR="0" marT="0" marB="1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2800" b="1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方正书宋_GBK" charset="0"/>
                        </a:rPr>
                        <a:t>约</a:t>
                      </a:r>
                      <a:r>
                        <a:rPr lang="en-US" altLang="zh-CN" sz="2800" b="1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方正书宋_GBK" charset="0"/>
                        </a:rPr>
                        <a:t>1770</a:t>
                      </a:r>
                      <a:endParaRPr lang="zh-CN" altLang="en-US" sz="2800" b="1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方正书宋_GBK" charset="0"/>
                      </a:endParaRPr>
                    </a:p>
                  </a:txBody>
                  <a:tcPr marL="0" marR="0" marT="0" marB="1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2800" b="1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方正书宋_GBK" charset="0"/>
                        </a:rPr>
                        <a:t>约</a:t>
                      </a:r>
                      <a:r>
                        <a:rPr lang="en-US" altLang="zh-CN" sz="2800" b="1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方正书宋_GBK" charset="0"/>
                        </a:rPr>
                        <a:t>1790</a:t>
                      </a:r>
                      <a:r>
                        <a:rPr lang="zh-CN" altLang="en-US" sz="2800" b="1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方正书宋_GBK" charset="0"/>
                        </a:rPr>
                        <a:t>～</a:t>
                      </a:r>
                      <a:r>
                        <a:rPr lang="en-US" altLang="zh-CN" sz="2800" b="1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方正书宋_GBK" charset="0"/>
                        </a:rPr>
                        <a:t>1793</a:t>
                      </a:r>
                      <a:endParaRPr lang="zh-CN" altLang="en-US" sz="2800" b="1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方正书宋_GBK" charset="0"/>
                      </a:endParaRPr>
                    </a:p>
                  </a:txBody>
                  <a:tcPr marL="0" marR="0" marT="0" marB="1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2800" b="1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方正书宋_GBK" charset="0"/>
                        </a:rPr>
                        <a:t>约</a:t>
                      </a:r>
                      <a:r>
                        <a:rPr lang="en-US" altLang="zh-CN" sz="2800" b="1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方正书宋_GBK" charset="0"/>
                        </a:rPr>
                        <a:t>1830</a:t>
                      </a:r>
                      <a:r>
                        <a:rPr lang="zh-CN" altLang="en-US" sz="2800" b="1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方正书宋_GBK" charset="0"/>
                        </a:rPr>
                        <a:t>～</a:t>
                      </a:r>
                      <a:r>
                        <a:rPr lang="en-US" altLang="zh-CN" sz="2800" b="1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方正书宋_GBK" charset="0"/>
                        </a:rPr>
                        <a:t>1835</a:t>
                      </a:r>
                      <a:endParaRPr lang="zh-CN" altLang="en-US" sz="2800" b="1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方正书宋_GBK" charset="0"/>
                      </a:endParaRPr>
                    </a:p>
                  </a:txBody>
                  <a:tcPr marL="0" marR="0" marT="0" marB="1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9593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2800" b="1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方正书宋_GBK" charset="0"/>
                        </a:rPr>
                        <a:t>数额（百万英镑）</a:t>
                      </a:r>
                    </a:p>
                  </a:txBody>
                  <a:tcPr marL="0" marR="0" marT="0" marB="1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2800" b="1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方正书宋_GBK" charset="0"/>
                        </a:rPr>
                        <a:t>140</a:t>
                      </a:r>
                    </a:p>
                  </a:txBody>
                  <a:tcPr marL="0" marR="0" marT="0" marB="1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2800" b="1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方正书宋_GBK" charset="0"/>
                        </a:rPr>
                        <a:t>175</a:t>
                      </a:r>
                    </a:p>
                  </a:txBody>
                  <a:tcPr marL="0" marR="0" marT="0" marB="1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2800" b="1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方正书宋_GBK" charset="0"/>
                        </a:rPr>
                        <a:t>360</a:t>
                      </a:r>
                    </a:p>
                  </a:txBody>
                  <a:tcPr marL="0" marR="0" marT="0" marB="1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23900">
                <a:tc gridSpan="4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2800" b="1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方正书宋_GBK" charset="0"/>
                        </a:rPr>
                        <a:t>英国工人实际工资变化表（即按实际购买力计算的工资，</a:t>
                      </a:r>
                      <a:r>
                        <a:rPr lang="en-US" altLang="zh-CN" sz="2800" b="1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方正书宋_GBK" charset="0"/>
                        </a:rPr>
                        <a:t>1851</a:t>
                      </a:r>
                      <a:r>
                        <a:rPr lang="zh-CN" altLang="en-US" sz="2800" b="1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方正书宋_GBK" charset="0"/>
                        </a:rPr>
                        <a:t>年为</a:t>
                      </a:r>
                      <a:r>
                        <a:rPr lang="en-US" altLang="zh-CN" sz="2800" b="1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方正书宋_GBK" charset="0"/>
                        </a:rPr>
                        <a:t>100</a:t>
                      </a:r>
                      <a:r>
                        <a:rPr lang="zh-CN" altLang="en-US" sz="2800" b="1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方正书宋_GBK" charset="0"/>
                        </a:rPr>
                        <a:t>。）</a:t>
                      </a:r>
                    </a:p>
                  </a:txBody>
                  <a:tcPr marL="0" marR="0" marT="0" marB="1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9690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2800" b="1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方正书宋_GBK" charset="0"/>
                        </a:rPr>
                        <a:t>年份</a:t>
                      </a:r>
                    </a:p>
                  </a:txBody>
                  <a:tcPr marL="0" marR="0" marT="0" marB="1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2800" b="1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方正书宋_GBK" charset="0"/>
                        </a:rPr>
                        <a:t>1755</a:t>
                      </a:r>
                    </a:p>
                  </a:txBody>
                  <a:tcPr marL="0" marR="0" marT="0" marB="1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2800" b="1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方正书宋_GBK" charset="0"/>
                        </a:rPr>
                        <a:t>1797</a:t>
                      </a:r>
                    </a:p>
                  </a:txBody>
                  <a:tcPr marL="0" marR="0" marT="0" marB="1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2800" b="1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方正书宋_GBK" charset="0"/>
                        </a:rPr>
                        <a:t>1835</a:t>
                      </a:r>
                    </a:p>
                  </a:txBody>
                  <a:tcPr marL="0" marR="0" marT="0" marB="1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9626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28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方正书宋_GBK" charset="0"/>
                        </a:rPr>
                        <a:t>指数</a:t>
                      </a:r>
                    </a:p>
                  </a:txBody>
                  <a:tcPr marL="0" marR="0" marT="0" marB="1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2800" b="1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方正书宋_GBK" charset="0"/>
                        </a:rPr>
                        <a:t>42.74</a:t>
                      </a:r>
                    </a:p>
                  </a:txBody>
                  <a:tcPr marL="0" marR="0" marT="0" marB="1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2800" b="1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方正书宋_GBK" charset="0"/>
                        </a:rPr>
                        <a:t>42.48</a:t>
                      </a:r>
                    </a:p>
                  </a:txBody>
                  <a:tcPr marL="0" marR="0" marT="0" marB="1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28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方正书宋_GBK" charset="0"/>
                        </a:rPr>
                        <a:t>78.69</a:t>
                      </a:r>
                    </a:p>
                  </a:txBody>
                  <a:tcPr marL="0" marR="0" marT="0" marB="1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77864" name="文本框 2"/>
          <p:cNvSpPr txBox="1">
            <a:spLocks noChangeArrowheads="1"/>
          </p:cNvSpPr>
          <p:nvPr/>
        </p:nvSpPr>
        <p:spPr bwMode="auto">
          <a:xfrm>
            <a:off x="160338" y="4173538"/>
            <a:ext cx="12604750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9pPr>
          </a:lstStyle>
          <a:p>
            <a:endParaRPr lang="en-US" altLang="zh-CN" sz="2800" b="1" dirty="0">
              <a:latin typeface="微软雅黑" panose="020B0503020204020204" pitchFamily="34" charset="-122"/>
              <a:ea typeface="微软雅黑" panose="020B0503020204020204" pitchFamily="34" charset="-122"/>
              <a:cs typeface="方正书宋_GBK"/>
            </a:endParaRPr>
          </a:p>
          <a:p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  <a:cs typeface="方正书宋_GBK"/>
              </a:rPr>
              <a:t>综合表</a:t>
            </a:r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  <a:cs typeface="方正书宋_GBK"/>
              </a:rPr>
              <a:t>3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  <a:cs typeface="方正书宋_GBK"/>
              </a:rPr>
              <a:t>可知，在工业革命期间，英国</a:t>
            </a:r>
          </a:p>
          <a:p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  <a:cs typeface="方正书宋_GBK"/>
              </a:rPr>
              <a:t>A.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  <a:cs typeface="方正书宋_GBK"/>
              </a:rPr>
              <a:t>工人实际收入与经济发展同步增长     </a:t>
            </a:r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  <a:cs typeface="方正书宋_GBK"/>
              </a:rPr>
              <a:t>B .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  <a:cs typeface="方正书宋_GBK"/>
              </a:rPr>
              <a:t>工人生活整体上没有改善</a:t>
            </a:r>
            <a:endParaRPr lang="en-US" altLang="zh-CN" sz="2800" b="1" dirty="0">
              <a:latin typeface="微软雅黑" panose="020B0503020204020204" pitchFamily="34" charset="-122"/>
              <a:ea typeface="微软雅黑" panose="020B0503020204020204" pitchFamily="34" charset="-122"/>
              <a:cs typeface="方正书宋_GBK"/>
            </a:endParaRPr>
          </a:p>
          <a:p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  <a:cs typeface="方正书宋_GBK"/>
              </a:rPr>
              <a:t>C.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  <a:cs typeface="方正书宋_GBK"/>
              </a:rPr>
              <a:t>经济快速发展依赖于廉价的劳动力     </a:t>
            </a:r>
            <a:r>
              <a:rPr lang="en-US" altLang="zh-CN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方正书宋_GBK"/>
              </a:rPr>
              <a:t>D.</a:t>
            </a: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方正书宋_GBK"/>
              </a:rPr>
              <a:t>社会贫富差距进一步拉大</a:t>
            </a:r>
            <a:endParaRPr lang="zh-CN" altLang="en-US" sz="28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文本框 99"/>
          <p:cNvSpPr txBox="1">
            <a:spLocks noChangeArrowheads="1"/>
          </p:cNvSpPr>
          <p:nvPr/>
        </p:nvSpPr>
        <p:spPr bwMode="auto">
          <a:xfrm>
            <a:off x="292100" y="1120775"/>
            <a:ext cx="11107738" cy="278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66700" indent="-2667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9pPr>
          </a:lstStyle>
          <a:p>
            <a:pPr>
              <a:lnSpc>
                <a:spcPct val="125000"/>
              </a:lnSpc>
            </a:pPr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3.19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世纪</a:t>
            </a:r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60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年代，总长超过</a:t>
            </a:r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3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万英里的美国铁路有多种轨距。南部铁路轨距以</a:t>
            </a:r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5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英尺居多，北部最普遍的轨距是</a:t>
            </a:r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4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．</a:t>
            </a:r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9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英尺，部分地区还采用</a:t>
            </a:r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6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英尺、</a:t>
            </a:r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5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．</a:t>
            </a:r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6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英尺的轨距。这反映出当时美国</a:t>
            </a:r>
          </a:p>
          <a:p>
            <a:pPr>
              <a:lnSpc>
                <a:spcPct val="125000"/>
              </a:lnSpc>
            </a:pPr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  A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．尚未形成成熟的统一国内市场 </a:t>
            </a:r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B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．铁路是经济增长的主导部门</a:t>
            </a:r>
          </a:p>
          <a:p>
            <a:pPr>
              <a:lnSpc>
                <a:spcPct val="125000"/>
              </a:lnSpc>
            </a:pPr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  C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．科技水平限制了制造业的发展 </a:t>
            </a:r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D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．战争破坏了基础交通设施建设</a:t>
            </a:r>
            <a:endParaRPr lang="zh-CN" altLang="en-US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文本框 1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949325" y="492125"/>
            <a:ext cx="10040938" cy="101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9pPr>
          </a:lstStyle>
          <a:p>
            <a:pPr>
              <a:lnSpc>
                <a:spcPct val="90000"/>
              </a:lnSpc>
            </a:pPr>
            <a:r>
              <a:rPr lang="zh-CN" altLang="en-US" sz="40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+mn-ea"/>
              </a:rPr>
              <a:t>（</a:t>
            </a:r>
            <a:r>
              <a:rPr lang="en-US" altLang="zh-CN" sz="40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+mn-ea"/>
              </a:rPr>
              <a:t>3</a:t>
            </a:r>
            <a:r>
              <a:rPr lang="zh-CN" altLang="en-US" sz="40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+mn-ea"/>
              </a:rPr>
              <a:t>）以线辅面，横向联系</a:t>
            </a:r>
          </a:p>
        </p:txBody>
      </p:sp>
      <p:sp>
        <p:nvSpPr>
          <p:cNvPr id="79875" name="文本框 2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949325" y="5441950"/>
            <a:ext cx="10040938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1pPr>
            <a:lvl2pPr marL="6858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5pPr>
            <a:lvl6pPr marL="2514600" indent="-2286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6pPr>
            <a:lvl7pPr marL="2971800" indent="-2286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7pPr>
            <a:lvl8pPr marL="3429000" indent="-2286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8pPr>
            <a:lvl9pPr marL="3886200" indent="-2286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9pPr>
          </a:lstStyle>
          <a:p>
            <a:pPr algn="just">
              <a:buFont typeface="Arial" panose="020B0604020202020204" pitchFamily="34" charset="0"/>
              <a:buNone/>
            </a:pPr>
            <a:r>
              <a:rPr lang="zh-CN" altLang="en-US" sz="3200" b="1">
                <a:latin typeface="微软雅黑" panose="020B0503020204020204" pitchFamily="34" charset="-122"/>
                <a:ea typeface="微软雅黑" panose="020B0503020204020204" pitchFamily="34" charset="-122"/>
              </a:rPr>
              <a:t>找出历史现象的相互联系，形成准确而完整的历史概念</a:t>
            </a:r>
          </a:p>
        </p:txBody>
      </p:sp>
      <p:pic>
        <p:nvPicPr>
          <p:cNvPr id="79876" name="图片 7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49325" y="1622425"/>
            <a:ext cx="10040938" cy="361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文本框 99"/>
          <p:cNvSpPr txBox="1"/>
          <p:nvPr/>
        </p:nvSpPr>
        <p:spPr>
          <a:xfrm>
            <a:off x="3556000" y="3302000"/>
            <a:ext cx="5080000" cy="2540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050">
                <a:latin typeface="宋体" panose="02010600030101010101" pitchFamily="2" charset="-122"/>
                <a:cs typeface="宋体" panose="02010600030101010101" pitchFamily="2" charset="-122"/>
              </a:rPr>
              <a:t>，</a:t>
            </a:r>
            <a:endParaRPr lang="zh-CN" altLang="en-US">
              <a:latin typeface="+mn-lt"/>
              <a:ea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2388" y="906463"/>
            <a:ext cx="11764962" cy="37846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indent="266700" fontAlgn="auto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200" b="1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1.(2017·</a:t>
            </a:r>
            <a:r>
              <a:rPr lang="zh-CN" altLang="en-US" sz="3200" b="1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新课标全国</a:t>
            </a:r>
            <a:r>
              <a:rPr lang="en-US" altLang="zh-CN" sz="3200" b="1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Ⅲ</a:t>
            </a:r>
            <a:r>
              <a:rPr lang="zh-CN" altLang="en-US" sz="3200" b="1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卷</a:t>
            </a:r>
            <a:r>
              <a:rPr lang="en-US" altLang="zh-CN" sz="3200" b="1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)《</a:t>
            </a:r>
            <a:r>
              <a:rPr lang="zh-CN" altLang="en-US" sz="3200" b="1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史记</a:t>
            </a:r>
            <a:r>
              <a:rPr lang="en-US" altLang="zh-CN" sz="3200" b="1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》</a:t>
            </a:r>
            <a:r>
              <a:rPr lang="zh-CN" altLang="en-US" sz="3200" b="1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记载，西汉前期，从事 </a:t>
            </a:r>
          </a:p>
          <a:p>
            <a:pPr indent="266700" fontAlgn="auto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200" b="1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  农牧业、采矿业、手工业和商业的人，通过自己的努力和智慧</a:t>
            </a:r>
          </a:p>
          <a:p>
            <a:pPr indent="266700" fontAlgn="auto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200" b="1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  而致富，“大者倾郡，中者倾县，下者倾乡里者，不可胜数”。</a:t>
            </a:r>
          </a:p>
          <a:p>
            <a:pPr indent="266700" fontAlgn="auto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200" b="1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  这反映了当时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200" b="1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    A.</a:t>
            </a:r>
            <a:r>
              <a:rPr lang="zh-CN" altLang="en-US" sz="3200" b="1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义利观发生根本改变		     </a:t>
            </a:r>
            <a:r>
              <a:rPr lang="en-US" altLang="zh-CN" sz="3200" b="1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B.</a:t>
            </a:r>
            <a:r>
              <a:rPr lang="zh-CN" altLang="en-US" sz="3200" b="1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朝廷注重提高工商业者地位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200" b="1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    C.</a:t>
            </a:r>
            <a:r>
              <a:rPr lang="zh-CN" altLang="en-US" sz="3200" b="1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经济得到恢复和发展		     </a:t>
            </a:r>
            <a:r>
              <a:rPr lang="en-US" altLang="zh-CN" sz="3200" b="1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D.</a:t>
            </a:r>
            <a:r>
              <a:rPr lang="zh-CN" altLang="en-US" sz="3200" b="1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地方豪强势力控制了郡县</a:t>
            </a:r>
            <a:endParaRPr lang="zh-CN" altLang="en-US" sz="32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文本框 99"/>
          <p:cNvSpPr txBox="1">
            <a:spLocks noChangeArrowheads="1"/>
          </p:cNvSpPr>
          <p:nvPr/>
        </p:nvSpPr>
        <p:spPr bwMode="auto">
          <a:xfrm>
            <a:off x="631825" y="674688"/>
            <a:ext cx="12653963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18669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9pPr>
          </a:lstStyle>
          <a:p>
            <a:r>
              <a:rPr lang="en-US" altLang="zh-CN" sz="320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       </a:t>
            </a:r>
            <a:r>
              <a:rPr lang="zh-CN" altLang="en-US" sz="4000" b="1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汉代经济发展概况</a:t>
            </a:r>
          </a:p>
        </p:txBody>
      </p:sp>
      <p:graphicFrame>
        <p:nvGraphicFramePr>
          <p:cNvPr id="2" name="表格 1"/>
          <p:cNvGraphicFramePr/>
          <p:nvPr/>
        </p:nvGraphicFramePr>
        <p:xfrm>
          <a:off x="1658938" y="1554163"/>
          <a:ext cx="9082087" cy="341376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5368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52840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975178">
                <a:tc rowSpan="2"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altLang="zh-CN" sz="3200" b="1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 </a:t>
                      </a:r>
                    </a:p>
                    <a:p>
                      <a:pPr indent="0">
                        <a:buNone/>
                      </a:pPr>
                      <a:r>
                        <a:rPr lang="zh-CN" altLang="en-US" sz="3200" b="1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农 业</a:t>
                      </a:r>
                    </a:p>
                  </a:txBody>
                  <a:tcPr marL="0" marR="0" marT="0" marB="1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altLang="en-US" sz="3200" b="1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牛耕普及、耧车、代田法、二牛一人犁耕法、漕渠、白渠等</a:t>
                      </a:r>
                    </a:p>
                  </a:txBody>
                  <a:tcPr marL="0" marR="0" marT="0" marB="1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87589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altLang="en-US" sz="3200" b="1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土地私有（买卖、兼并、租佃等）</a:t>
                      </a:r>
                    </a:p>
                  </a:txBody>
                  <a:tcPr marL="0" marR="0" marT="0" marB="1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87589">
                <a:tc rowSpan="2"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altLang="en-US" sz="3200" b="1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手工业</a:t>
                      </a:r>
                    </a:p>
                  </a:txBody>
                  <a:tcPr marL="0" marR="0" marT="0" marB="1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altLang="en-US" sz="3200" b="1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煤、丝国、青瓷</a:t>
                      </a:r>
                    </a:p>
                  </a:txBody>
                  <a:tcPr marL="0" marR="0" marT="0" marB="1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87589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B cap="flat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altLang="en-US" sz="3200" b="1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家庭、官营、私营</a:t>
                      </a:r>
                    </a:p>
                  </a:txBody>
                  <a:tcPr marL="0" marR="0" marT="0" marB="1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87589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altLang="en-US" sz="3200" b="1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商 业</a:t>
                      </a:r>
                    </a:p>
                  </a:txBody>
                  <a:tcPr marL="0" marR="0" marT="0" marB="1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altLang="en-US" sz="3200" b="1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重农抑商</a:t>
                      </a:r>
                    </a:p>
                  </a:txBody>
                  <a:tcPr marL="0" marR="0" marT="0" marB="1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87589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altLang="en-US" sz="3200" b="1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其 它</a:t>
                      </a:r>
                    </a:p>
                  </a:txBody>
                  <a:tcPr marL="0" marR="0" marT="0" marB="1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altLang="en-US" sz="3200" b="1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牧业、采矿业、对外贸易等</a:t>
                      </a:r>
                    </a:p>
                  </a:txBody>
                  <a:tcPr marL="0" marR="0" marT="0" marB="1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3" name="文本框 2"/>
          <p:cNvSpPr txBox="1"/>
          <p:nvPr/>
        </p:nvSpPr>
        <p:spPr>
          <a:xfrm>
            <a:off x="66675" y="2913063"/>
            <a:ext cx="12652375" cy="45227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indent="2667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zh-CN" sz="3200"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20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20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20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20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20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20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20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20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 </a:t>
            </a:r>
          </a:p>
        </p:txBody>
      </p:sp>
      <p:cxnSp>
        <p:nvCxnSpPr>
          <p:cNvPr id="4" name="直接连接符 3"/>
          <p:cNvCxnSpPr/>
          <p:nvPr/>
        </p:nvCxnSpPr>
        <p:spPr>
          <a:xfrm flipH="1">
            <a:off x="1620838" y="3992563"/>
            <a:ext cx="18510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文本框 99"/>
          <p:cNvSpPr txBox="1"/>
          <p:nvPr/>
        </p:nvSpPr>
        <p:spPr>
          <a:xfrm>
            <a:off x="420688" y="708025"/>
            <a:ext cx="11580812" cy="40306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indent="266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2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：（</a:t>
            </a: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2014·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全国新课标卷</a:t>
            </a: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Ⅱ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文综</a:t>
            </a: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·40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）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0030101010101" pitchFamily="49" charset="-122"/>
              </a:rPr>
              <a:t>材料一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  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</a:rPr>
              <a:t>清朝建都北京后，原居住于白山黑水间的各民族人口大量内迁，东北地区出现“沃野千里，有土无人”的状况。</a:t>
            </a:r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</a:rPr>
              <a:t>……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                                                             ——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摘编自葛剑雄主编</a:t>
            </a: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《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中国移民史</a:t>
            </a: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》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等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0030101010101" pitchFamily="49" charset="-122"/>
              </a:rPr>
              <a:t>材料二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  </a:t>
            </a: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</a:rPr>
              <a:t>1689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</a:rPr>
              <a:t>年的中俄</a:t>
            </a: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</a:rPr>
              <a:t>《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</a:rPr>
              <a:t>尼布楚条约</a:t>
            </a: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</a:rPr>
              <a:t>》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</a:rPr>
              <a:t>，划定了清朝与俄国的东段边界，但直至</a:t>
            </a: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</a:rPr>
              <a:t>19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</a:rPr>
              <a:t>世纪初，黑龙江以北数十万平方公里的土地上，居民不足</a:t>
            </a: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</a:rPr>
              <a:t>1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</a:rPr>
              <a:t>万人。</a:t>
            </a:r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</a:rPr>
              <a:t>……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                                                                     ——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摘编自白寿彝总主编</a:t>
            </a: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《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中国通史</a:t>
            </a: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》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（</a:t>
            </a: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1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）根据材料一、二并结合所学知识，概括清朝东北地区移民过程的特点。（</a:t>
            </a: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12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分）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（</a:t>
            </a: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2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）根据材料一、二并结合所学知识，简析移民东北的历史作用。（</a:t>
            </a: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13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分）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sp>
        <p:nvSpPr>
          <p:cNvPr id="2" name="文本框 1"/>
          <p:cNvSpPr txBox="1">
            <a:spLocks noChangeArrowheads="1"/>
          </p:cNvSpPr>
          <p:nvPr/>
        </p:nvSpPr>
        <p:spPr bwMode="auto">
          <a:xfrm>
            <a:off x="-7938" y="4954588"/>
            <a:ext cx="12207876" cy="1382712"/>
          </a:xfrm>
          <a:prstGeom prst="rect">
            <a:avLst/>
          </a:prstGeom>
          <a:solidFill>
            <a:srgbClr val="1755AB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2667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9pPr>
          </a:lstStyle>
          <a:p>
            <a:pPr algn="just"/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+mn-ea"/>
              </a:rPr>
              <a:t>   </a:t>
            </a:r>
            <a:r>
              <a:rPr lang="en-US" altLang="zh-CN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+mn-ea"/>
              </a:rPr>
              <a:t>  </a:t>
            </a:r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+mn-ea"/>
              </a:rPr>
              <a:t>以第一问为例，我们可以按时间的先后顺序，对比前后移民过程中相关内容的变化；可以从政府、民间及政府与民间相互关系；可以从顶层设计、底层需要方面；可以从国内与国际两个方面概括出特点。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文本框 1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949325" y="492125"/>
            <a:ext cx="10040938" cy="101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9pPr>
          </a:lstStyle>
          <a:p>
            <a:pPr>
              <a:lnSpc>
                <a:spcPct val="90000"/>
              </a:lnSpc>
            </a:pPr>
            <a:r>
              <a:rPr lang="zh-CN" altLang="en-US" sz="40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+mn-ea"/>
              </a:rPr>
              <a:t>（</a:t>
            </a:r>
            <a:r>
              <a:rPr lang="en-US" altLang="zh-CN" sz="40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+mn-ea"/>
              </a:rPr>
              <a:t>4</a:t>
            </a:r>
            <a:r>
              <a:rPr lang="zh-CN" altLang="en-US" sz="40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+mn-ea"/>
              </a:rPr>
              <a:t>）以面构体，古今贯通，中外关联</a:t>
            </a:r>
          </a:p>
        </p:txBody>
      </p:sp>
      <p:sp>
        <p:nvSpPr>
          <p:cNvPr id="83971" name="文本框 2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949325" y="5441950"/>
            <a:ext cx="10040938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1pPr>
            <a:lvl2pPr marL="6858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5pPr>
            <a:lvl6pPr marL="2514600" indent="-2286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6pPr>
            <a:lvl7pPr marL="2971800" indent="-2286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7pPr>
            <a:lvl8pPr marL="3429000" indent="-2286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8pPr>
            <a:lvl9pPr marL="3886200" indent="-2286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9pPr>
          </a:lstStyle>
          <a:p>
            <a:pPr algn="just">
              <a:buFont typeface="Arial" panose="020B0604020202020204" pitchFamily="34" charset="0"/>
              <a:buNone/>
            </a:pP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+mn-ea"/>
              </a:rPr>
              <a:t>认识历史发展的阶段性和历史发展规律性</a:t>
            </a:r>
            <a:endParaRPr lang="zh-CN" altLang="en-US" sz="3200" b="1" dirty="0"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pic>
        <p:nvPicPr>
          <p:cNvPr id="83972" name="图片 7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49325" y="1622425"/>
            <a:ext cx="10040938" cy="361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901700" y="381000"/>
            <a:ext cx="10515600" cy="1325563"/>
          </a:xfrm>
        </p:spPr>
        <p:txBody>
          <a:bodyPr lIns="91440" tIns="45720" rIns="91440" bIns="45720"/>
          <a:lstStyle/>
          <a:p>
            <a:r>
              <a:rPr lang="zh-CN" altLang="en-US" b="1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b="1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b="1">
                <a:latin typeface="微软雅黑" panose="020B0503020204020204" pitchFamily="34" charset="-122"/>
                <a:ea typeface="微软雅黑" panose="020B0503020204020204" pitchFamily="34" charset="-122"/>
              </a:rPr>
              <a:t>）目前学生失分的原因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68338" y="1565275"/>
            <a:ext cx="10515600" cy="4351338"/>
          </a:xfrm>
        </p:spPr>
        <p:txBody>
          <a:bodyPr/>
          <a:lstStyle/>
          <a:p>
            <a:pPr algn="just"/>
            <a:r>
              <a:rPr lang="zh-CN" altLang="en-US" sz="2800" b="1">
                <a:latin typeface="微软雅黑" panose="020B0503020204020204" pitchFamily="34" charset="-122"/>
                <a:ea typeface="微软雅黑" panose="020B0503020204020204" pitchFamily="34" charset="-122"/>
              </a:rPr>
              <a:t>根据高等学校人才选拔的要求，在中学历史课程的基础上，依据教育部考试中心《2018年普通高等学校招生全国统一考试大纲（文科）》，制定历史学科考试说明。</a:t>
            </a:r>
          </a:p>
          <a:p>
            <a:pPr algn="just"/>
            <a:r>
              <a:rPr lang="zh-CN" altLang="en-US" sz="2800" b="1">
                <a:latin typeface="微软雅黑" panose="020B0503020204020204" pitchFamily="34" charset="-122"/>
                <a:ea typeface="微软雅黑" panose="020B0503020204020204" pitchFamily="34" charset="-122"/>
              </a:rPr>
              <a:t>历史学科考查对基本历史知识掌握程度；考查学科素养和学习潜力；注重考查在唯物史观指导下运用学科思维和学科方法发现问题、分析问题、解决问题的能力。</a:t>
            </a:r>
          </a:p>
          <a:p>
            <a:pPr algn="just"/>
            <a:r>
              <a:rPr lang="zh-CN" altLang="en-US" sz="2800" b="1">
                <a:latin typeface="微软雅黑" panose="020B0503020204020204" pitchFamily="34" charset="-122"/>
                <a:ea typeface="微软雅黑" panose="020B0503020204020204" pitchFamily="34" charset="-122"/>
              </a:rPr>
              <a:t>命题不拘泥于教科书，试题运用新材料，创设新情境，古今贯通，中外关联，把握历史发展的基本脉络。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文本框 99"/>
          <p:cNvSpPr txBox="1"/>
          <p:nvPr/>
        </p:nvSpPr>
        <p:spPr>
          <a:xfrm>
            <a:off x="92075" y="1470025"/>
            <a:ext cx="12007850" cy="25527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indent="26670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1.</a:t>
            </a: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（</a:t>
            </a:r>
            <a:r>
              <a:rPr lang="en-US" altLang="zh-CN" sz="32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2014·</a:t>
            </a: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全国新课标</a:t>
            </a:r>
            <a:r>
              <a:rPr lang="en-US" altLang="zh-CN" sz="32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Ⅱ</a:t>
            </a: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卷）秦朝法律规定，私拿养子财物 </a:t>
            </a:r>
          </a:p>
          <a:p>
            <a:pPr indent="26670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  以偷盗罪论处，私拿亲子财物无罪；西晋时规定，私拿养子</a:t>
            </a:r>
          </a:p>
          <a:p>
            <a:pPr indent="26670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  财物同样无罪。这一变化表明，西晋时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2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    A</a:t>
            </a: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．养子亲子权利相同                 </a:t>
            </a:r>
            <a:r>
              <a:rPr lang="en-US" altLang="zh-CN" sz="32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B</a:t>
            </a: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．血缘亲情逐渐淡化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2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    C</a:t>
            </a: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．宗族利益受到保护                 </a:t>
            </a:r>
            <a:r>
              <a:rPr lang="en-US" altLang="zh-CN" sz="32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D</a:t>
            </a: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．儒家伦理得到强化</a:t>
            </a:r>
            <a:endParaRPr lang="zh-CN" altLang="en-US" sz="3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84995" name="图片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56000" y="3576638"/>
            <a:ext cx="28575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文本框 1"/>
          <p:cNvSpPr txBox="1">
            <a:spLocks noChangeArrowheads="1"/>
          </p:cNvSpPr>
          <p:nvPr/>
        </p:nvSpPr>
        <p:spPr bwMode="auto">
          <a:xfrm>
            <a:off x="328613" y="1270000"/>
            <a:ext cx="11534775" cy="5014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2667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9pPr>
          </a:lstStyle>
          <a:p>
            <a:pPr>
              <a:lnSpc>
                <a:spcPct val="125000"/>
              </a:lnSpc>
            </a:pPr>
            <a:r>
              <a:rPr lang="en-US" altLang="zh-CN" sz="32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2.</a:t>
            </a: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（</a:t>
            </a:r>
            <a:r>
              <a:rPr lang="en-US" altLang="zh-CN" sz="32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2012·</a:t>
            </a: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全国课标卷）汉武帝设置十三州刺史以监察地方， </a:t>
            </a:r>
          </a:p>
          <a:p>
            <a:pPr>
              <a:lnSpc>
                <a:spcPct val="125000"/>
              </a:lnSpc>
            </a:pP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    并将豪强大族“田宅逾制”作为重要的监察内容，各地财产</a:t>
            </a:r>
          </a:p>
          <a:p>
            <a:pPr>
              <a:lnSpc>
                <a:spcPct val="125000"/>
              </a:lnSpc>
            </a:pP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    达</a:t>
            </a:r>
            <a:r>
              <a:rPr lang="en-US" altLang="zh-CN" sz="32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300</a:t>
            </a: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万钱的豪族被迁到长安附近集中居住。这表明当时</a:t>
            </a:r>
          </a:p>
          <a:p>
            <a:pPr>
              <a:lnSpc>
                <a:spcPct val="125000"/>
              </a:lnSpc>
            </a:pPr>
            <a:r>
              <a:rPr lang="en-US" altLang="zh-CN" sz="32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    A</a:t>
            </a: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．政权的政治与经济支柱是豪强大族    </a:t>
            </a:r>
          </a:p>
          <a:p>
            <a:pPr>
              <a:lnSpc>
                <a:spcPct val="125000"/>
              </a:lnSpc>
            </a:pP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    </a:t>
            </a:r>
            <a:r>
              <a:rPr lang="en-US" altLang="zh-CN" sz="32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B</a:t>
            </a: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．政治权</a:t>
            </a: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+mn-ea"/>
              </a:rPr>
              <a:t>力与经济势力出现严重分离</a:t>
            </a:r>
          </a:p>
          <a:p>
            <a:pPr>
              <a:lnSpc>
                <a:spcPct val="125000"/>
              </a:lnSpc>
            </a:pPr>
            <a:r>
              <a:rPr lang="en-US" altLang="zh-CN" sz="32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+mn-ea"/>
              </a:rPr>
              <a:t>    C</a:t>
            </a: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+mn-ea"/>
              </a:rPr>
              <a:t>．抑制豪强是缓解土地兼并的重要措施  </a:t>
            </a:r>
          </a:p>
          <a:p>
            <a:pPr>
              <a:lnSpc>
                <a:spcPct val="125000"/>
              </a:lnSpc>
            </a:pP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+mn-ea"/>
              </a:rPr>
              <a:t>    </a:t>
            </a:r>
            <a:r>
              <a:rPr lang="en-US" altLang="zh-CN" sz="32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+mn-ea"/>
              </a:rPr>
              <a:t>D</a:t>
            </a: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+mn-ea"/>
              </a:rPr>
              <a:t>．经济手段是巩固专制集权的主要方式</a:t>
            </a:r>
            <a:endParaRPr lang="zh-CN" altLang="en-US" sz="3200" b="1" dirty="0"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  <a:p>
            <a:pPr>
              <a:lnSpc>
                <a:spcPct val="125000"/>
              </a:lnSpc>
            </a:pPr>
            <a:endParaRPr lang="zh-CN" altLang="en-US" sz="3200" b="1" dirty="0"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426635345"/>
              </p:ext>
            </p:extLst>
          </p:nvPr>
        </p:nvGraphicFramePr>
        <p:xfrm>
          <a:off x="2660904" y="1389887"/>
          <a:ext cx="6565393" cy="261518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4670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84617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87250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52303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800" b="1" kern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皇帝纪年</a:t>
                      </a:r>
                      <a:endParaRPr lang="zh-CN" sz="2800" b="1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800" b="1" ker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公元纪年</a:t>
                      </a:r>
                      <a:endParaRPr lang="zh-CN" sz="2800" b="1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800" b="1" ker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郡级政区</a:t>
                      </a:r>
                      <a:endParaRPr lang="zh-CN" sz="2800" b="1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2303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800" b="1" kern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汉高帝十二年</a:t>
                      </a:r>
                      <a:endParaRPr lang="zh-CN" sz="2800" b="1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800" b="1" kern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前</a:t>
                      </a:r>
                      <a:r>
                        <a:rPr lang="en-US" sz="2800" b="1" kern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195</a:t>
                      </a:r>
                      <a:r>
                        <a:rPr lang="zh-CN" sz="2800" b="1" kern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年</a:t>
                      </a:r>
                      <a:endParaRPr lang="zh-CN" sz="2800" b="1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b="1" kern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15</a:t>
                      </a:r>
                      <a:r>
                        <a:rPr lang="zh-CN" sz="2800" b="1" kern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郡</a:t>
                      </a:r>
                      <a:endParaRPr lang="zh-CN" sz="2800" b="1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2303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800" b="1" ker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汉文帝十六年</a:t>
                      </a:r>
                      <a:endParaRPr lang="zh-CN" sz="2800" b="1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800" b="1" kern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前</a:t>
                      </a:r>
                      <a:r>
                        <a:rPr lang="en-US" sz="2800" b="1" kern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164</a:t>
                      </a:r>
                      <a:r>
                        <a:rPr lang="zh-CN" sz="2800" b="1" kern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年</a:t>
                      </a:r>
                      <a:endParaRPr lang="zh-CN" sz="2800" b="1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b="1" kern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24</a:t>
                      </a:r>
                      <a:r>
                        <a:rPr lang="zh-CN" sz="2800" b="1" kern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郡</a:t>
                      </a:r>
                      <a:endParaRPr lang="zh-CN" sz="2800" b="1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2303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800" b="1" ker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汉景帝中元六年</a:t>
                      </a:r>
                      <a:endParaRPr lang="zh-CN" sz="2800" b="1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800" b="1" ker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前</a:t>
                      </a:r>
                      <a:r>
                        <a:rPr lang="en-US" sz="2800" b="1" ker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144</a:t>
                      </a:r>
                      <a:r>
                        <a:rPr lang="zh-CN" sz="2800" b="1" ker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年</a:t>
                      </a:r>
                      <a:endParaRPr lang="zh-CN" sz="2800" b="1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b="1" kern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68</a:t>
                      </a:r>
                      <a:r>
                        <a:rPr lang="zh-CN" sz="2800" b="1" kern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郡、国</a:t>
                      </a:r>
                      <a:endParaRPr lang="zh-CN" sz="2800" b="1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2303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800" b="1" ker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汉武帝元封五年</a:t>
                      </a:r>
                      <a:endParaRPr lang="zh-CN" sz="2800" b="1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800" b="1" ker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前</a:t>
                      </a:r>
                      <a:r>
                        <a:rPr lang="en-US" sz="2800" b="1" ker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106</a:t>
                      </a:r>
                      <a:r>
                        <a:rPr lang="zh-CN" sz="2800" b="1" ker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年</a:t>
                      </a:r>
                      <a:endParaRPr lang="zh-CN" sz="2800" b="1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b="1" kern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108</a:t>
                      </a:r>
                      <a:r>
                        <a:rPr lang="zh-CN" sz="2800" b="1" kern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郡、国</a:t>
                      </a:r>
                      <a:endParaRPr lang="zh-CN" sz="2800" b="1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4" name="矩形 3"/>
          <p:cNvSpPr/>
          <p:nvPr/>
        </p:nvSpPr>
        <p:spPr>
          <a:xfrm>
            <a:off x="560832" y="668399"/>
            <a:ext cx="90586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266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2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3. </a:t>
            </a:r>
            <a:r>
              <a:rPr lang="zh-CN" altLang="en-US" sz="32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（</a:t>
            </a:r>
            <a:r>
              <a:rPr lang="en-US" altLang="zh-CN" sz="32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2017·</a:t>
            </a:r>
            <a:r>
              <a:rPr lang="zh-CN" altLang="en-US" sz="32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新课标全国</a:t>
            </a:r>
            <a:r>
              <a:rPr lang="en-US" altLang="zh-CN" sz="32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Ⅰ</a:t>
            </a:r>
            <a:r>
              <a:rPr lang="zh-CN" altLang="en-US" sz="32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卷文综）</a:t>
            </a:r>
          </a:p>
        </p:txBody>
      </p:sp>
      <p:sp>
        <p:nvSpPr>
          <p:cNvPr id="5" name="文本框 2"/>
          <p:cNvSpPr txBox="1"/>
          <p:nvPr/>
        </p:nvSpPr>
        <p:spPr>
          <a:xfrm>
            <a:off x="542925" y="3617913"/>
            <a:ext cx="11687175" cy="20621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indent="2667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zh-CN" sz="3200" b="1" dirty="0"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      表</a:t>
            </a:r>
            <a:r>
              <a:rPr lang="en-US" altLang="zh-CN" sz="32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1</a:t>
            </a: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为西汉朝廷直接管辖的郡级政区变化表。据此可知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2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   A.</a:t>
            </a: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诸侯王国与朝廷矛盾渐趋激化  </a:t>
            </a:r>
            <a:r>
              <a:rPr lang="en-US" altLang="zh-CN" sz="32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B.</a:t>
            </a: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中央行政体制进行了调整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2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   C.</a:t>
            </a: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朝廷解决边患的条件更加成熟  </a:t>
            </a:r>
            <a:r>
              <a:rPr lang="en-US" altLang="zh-CN" sz="32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D.</a:t>
            </a: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王国控制的区域日益扩大</a:t>
            </a:r>
            <a:endParaRPr lang="zh-CN" altLang="en-US" sz="3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62930308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文本框 99"/>
          <p:cNvSpPr txBox="1"/>
          <p:nvPr/>
        </p:nvSpPr>
        <p:spPr>
          <a:xfrm>
            <a:off x="92075" y="995363"/>
            <a:ext cx="12009438" cy="3662541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88900" indent="-88900" fontAlgn="auto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2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+mn-ea"/>
              </a:rPr>
              <a:t>4.(2017·</a:t>
            </a: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+mn-ea"/>
              </a:rPr>
              <a:t>新课标全国</a:t>
            </a:r>
            <a:r>
              <a:rPr lang="en-US" altLang="zh-CN" sz="32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+mn-ea"/>
              </a:rPr>
              <a:t>Ⅱ</a:t>
            </a: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+mn-ea"/>
              </a:rPr>
              <a:t>卷</a:t>
            </a:r>
            <a:r>
              <a:rPr lang="en-US" altLang="zh-CN" sz="32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+mn-ea"/>
              </a:rPr>
              <a:t>)</a:t>
            </a:r>
            <a:r>
              <a:rPr lang="en-US" altLang="zh-CN" sz="3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方正书宋_GBK" charset="0"/>
              </a:rPr>
              <a:t>13</a:t>
            </a:r>
            <a:r>
              <a:rPr lang="zh-CN" altLang="en-US" sz="3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方正书宋_GBK" charset="0"/>
              </a:rPr>
              <a:t>世纪后半期</a:t>
            </a: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  <a:cs typeface="方正书宋_GBK" charset="0"/>
              </a:rPr>
              <a:t>，佛罗伦萨</a:t>
            </a:r>
            <a:r>
              <a:rPr lang="zh-CN" altLang="en-US" sz="3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方正书宋_GBK" charset="0"/>
              </a:rPr>
              <a:t>市政府</a:t>
            </a: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  <a:cs typeface="方正书宋_GBK" charset="0"/>
              </a:rPr>
              <a:t>决定扩 </a:t>
            </a:r>
          </a:p>
          <a:p>
            <a:pPr marL="88900" indent="-88900" fontAlgn="auto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  <a:cs typeface="方正书宋_GBK" charset="0"/>
              </a:rPr>
              <a:t>   建一座小而简陋的教堂，并专门发布公告称，教堂要与“佛罗伦</a:t>
            </a:r>
          </a:p>
          <a:p>
            <a:pPr marL="88900" indent="-88900" fontAlgn="auto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  <a:cs typeface="方正书宋_GBK" charset="0"/>
              </a:rPr>
              <a:t>  萨的众多</a:t>
            </a:r>
            <a:r>
              <a:rPr lang="zh-CN" altLang="en-US" sz="3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方正书宋_GBK" charset="0"/>
              </a:rPr>
              <a:t>市民</a:t>
            </a: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  <a:cs typeface="方正书宋_GBK" charset="0"/>
              </a:rPr>
              <a:t>的意志结合而成的高贵的</a:t>
            </a:r>
            <a:r>
              <a:rPr lang="zh-CN" altLang="en-US" sz="3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方正书宋_GBK" charset="0"/>
              </a:rPr>
              <a:t>心灵</a:t>
            </a: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  <a:cs typeface="方正书宋_GBK" charset="0"/>
              </a:rPr>
              <a:t>相一致”。这反映出，</a:t>
            </a:r>
          </a:p>
          <a:p>
            <a:pPr marL="88900" indent="-88900" fontAlgn="auto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  <a:cs typeface="方正书宋_GBK" charset="0"/>
              </a:rPr>
              <a:t>   当时佛罗伦萨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200" b="1" dirty="0">
                <a:latin typeface="微软雅黑" panose="020B0503020204020204" pitchFamily="34" charset="-122"/>
                <a:ea typeface="微软雅黑" panose="020B0503020204020204" pitchFamily="34" charset="-122"/>
                <a:cs typeface="方正书宋_GBK" charset="0"/>
              </a:rPr>
              <a:t>    </a:t>
            </a:r>
            <a:r>
              <a:rPr lang="en-US" altLang="zh-CN" sz="3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方正书宋_GBK" charset="0"/>
              </a:rPr>
              <a:t>A.</a:t>
            </a:r>
            <a:r>
              <a:rPr lang="zh-CN" altLang="en-US" sz="3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方正书宋_GBK" charset="0"/>
              </a:rPr>
              <a:t>工商业阶层成长壮大</a:t>
            </a: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  <a:cs typeface="方正书宋_GBK" charset="0"/>
              </a:rPr>
              <a:t>	             </a:t>
            </a:r>
            <a:r>
              <a:rPr lang="en-US" altLang="zh-CN" sz="3200" b="1" dirty="0">
                <a:latin typeface="微软雅黑" panose="020B0503020204020204" pitchFamily="34" charset="-122"/>
                <a:ea typeface="微软雅黑" panose="020B0503020204020204" pitchFamily="34" charset="-122"/>
                <a:cs typeface="方正书宋_GBK" charset="0"/>
              </a:rPr>
              <a:t>B.</a:t>
            </a: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  <a:cs typeface="方正书宋_GBK" charset="0"/>
              </a:rPr>
              <a:t>人文主义广泛传播	</a:t>
            </a:r>
          </a:p>
          <a:p>
            <a:pPr marL="88900" indent="-88900" fontAlgn="auto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  <a:cs typeface="方正书宋_GBK" charset="0"/>
              </a:rPr>
              <a:t>    </a:t>
            </a:r>
            <a:r>
              <a:rPr lang="en-US" altLang="zh-CN" sz="3200" b="1" dirty="0">
                <a:latin typeface="微软雅黑" panose="020B0503020204020204" pitchFamily="34" charset="-122"/>
                <a:ea typeface="微软雅黑" panose="020B0503020204020204" pitchFamily="34" charset="-122"/>
                <a:cs typeface="方正书宋_GBK" charset="0"/>
              </a:rPr>
              <a:t>C.</a:t>
            </a: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  <a:cs typeface="方正书宋_GBK" charset="0"/>
              </a:rPr>
              <a:t>教会权威进一步提升	             </a:t>
            </a:r>
            <a:r>
              <a:rPr lang="en-US" altLang="zh-CN" sz="3200" b="1" dirty="0">
                <a:latin typeface="微软雅黑" panose="020B0503020204020204" pitchFamily="34" charset="-122"/>
                <a:ea typeface="微软雅黑" panose="020B0503020204020204" pitchFamily="34" charset="-122"/>
                <a:cs typeface="方正书宋_GBK" charset="0"/>
              </a:rPr>
              <a:t>D.</a:t>
            </a: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  <a:cs typeface="方正书宋_GBK" charset="0"/>
              </a:rPr>
              <a:t>新教理论初步形成</a:t>
            </a:r>
            <a:endParaRPr lang="zh-CN" altLang="en-US" sz="3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文本框 100"/>
          <p:cNvSpPr txBox="1"/>
          <p:nvPr/>
        </p:nvSpPr>
        <p:spPr>
          <a:xfrm>
            <a:off x="84138" y="741363"/>
            <a:ext cx="12023725" cy="40306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200025" indent="-20002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2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5.</a:t>
            </a:r>
            <a:r>
              <a:rPr lang="zh-CN" altLang="en-US" sz="32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（</a:t>
            </a:r>
            <a:r>
              <a:rPr lang="en-US" altLang="zh-CN" sz="32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201</a:t>
            </a:r>
            <a:r>
              <a:rPr lang="en-US" altLang="zh-CN" sz="32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4·</a:t>
            </a:r>
            <a:r>
              <a:rPr lang="zh-CN" altLang="en-US" sz="32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0030101010101" pitchFamily="49" charset="-122"/>
              </a:rPr>
              <a:t>全国新课标卷</a:t>
            </a:r>
            <a:r>
              <a:rPr lang="en-US" altLang="zh-CN" sz="32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Ⅱ</a:t>
            </a:r>
            <a:r>
              <a:rPr lang="zh-CN" altLang="en-US" sz="32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0030101010101" pitchFamily="49" charset="-122"/>
              </a:rPr>
              <a:t>文综</a:t>
            </a:r>
            <a:r>
              <a:rPr lang="en-US" altLang="zh-CN" sz="32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·</a:t>
            </a:r>
            <a:r>
              <a:rPr lang="en-US" altLang="zh-CN" sz="32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34</a:t>
            </a:r>
            <a:r>
              <a:rPr lang="zh-CN" altLang="en-US" sz="32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）</a:t>
            </a:r>
            <a:r>
              <a:rPr lang="en-US" altLang="zh-CN" sz="3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20</a:t>
            </a:r>
            <a:r>
              <a:rPr lang="zh-CN" altLang="en-US" sz="3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世纪</a:t>
            </a:r>
            <a:r>
              <a:rPr lang="en-US" altLang="zh-CN" sz="3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30</a:t>
            </a:r>
            <a:r>
              <a:rPr lang="zh-CN" altLang="en-US" sz="3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年代</a:t>
            </a: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，美国每周有成千上万的人去电影院，</a:t>
            </a:r>
            <a:r>
              <a:rPr lang="zh-CN" altLang="en-US" sz="3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轻歌曼舞的幻想型</a:t>
            </a: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影片备受欢迎，当红童星秀兰</a:t>
            </a:r>
            <a:r>
              <a:rPr lang="en-US" altLang="zh-CN" sz="32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·</a:t>
            </a: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邓波儿通常在电影中扮演孤儿去感化富人。这一现象</a:t>
            </a:r>
            <a:r>
              <a:rPr lang="en-US" altLang="zh-CN" sz="3200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(</a:t>
            </a: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　　</a:t>
            </a:r>
            <a:r>
              <a:rPr lang="en-US" altLang="zh-CN" sz="3200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200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 A</a:t>
            </a: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．表明了新政已使全国重现繁荣的景象	</a:t>
            </a:r>
          </a:p>
          <a:p>
            <a:pPr marL="200025" indent="-20002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  </a:t>
            </a:r>
            <a:r>
              <a:rPr lang="en-US" altLang="zh-CN" sz="3200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B</a:t>
            </a: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．体现了民众身陷危机淡定应对的精神</a:t>
            </a:r>
            <a:endParaRPr lang="zh-CN" altLang="en-US" sz="3200" b="1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200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 C</a:t>
            </a: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．反映了民众逃避现实希求慰藉的心态	</a:t>
            </a:r>
          </a:p>
          <a:p>
            <a:pPr marL="200025" indent="-20002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  </a:t>
            </a:r>
            <a:r>
              <a:rPr lang="en-US" altLang="zh-CN" sz="3200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D</a:t>
            </a: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．说明了现代主义艺术得到社会的认同</a:t>
            </a:r>
            <a:endParaRPr lang="zh-CN" altLang="en-US" sz="3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矩形 1"/>
          <p:cNvSpPr>
            <a:spLocks noChangeArrowheads="1"/>
          </p:cNvSpPr>
          <p:nvPr/>
        </p:nvSpPr>
        <p:spPr bwMode="auto">
          <a:xfrm>
            <a:off x="598488" y="1720850"/>
            <a:ext cx="10769600" cy="206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9pPr>
          </a:lstStyle>
          <a:p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     </a:t>
            </a:r>
            <a:r>
              <a:rPr lang="zh-CN" altLang="en-US" sz="3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维多利亚时代</a:t>
            </a: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，在伦敦一个大胡子在吐槽整个社会</a:t>
            </a:r>
            <a:r>
              <a:rPr lang="en-US" altLang="zh-CN" sz="32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……</a:t>
            </a: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另一个大胡子撰写</a:t>
            </a:r>
            <a:r>
              <a:rPr lang="en-US" altLang="zh-CN" sz="32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《</a:t>
            </a: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物种起源</a:t>
            </a:r>
            <a:r>
              <a:rPr lang="en-US" altLang="zh-CN" sz="32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》</a:t>
            </a: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，还有一个大胡子更是在文章里写道“这里直通天堂，这里直通地狱”，他老人家糊涂了。</a:t>
            </a:r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文本框 11"/>
          <p:cNvSpPr txBox="1"/>
          <p:nvPr>
            <p:custDataLst>
              <p:tags r:id="rId3"/>
            </p:custDataLst>
          </p:nvPr>
        </p:nvSpPr>
        <p:spPr>
          <a:xfrm>
            <a:off x="4724400" y="2413000"/>
            <a:ext cx="6521450" cy="1092200"/>
          </a:xfrm>
          <a:prstGeom prst="rect">
            <a:avLst/>
          </a:prstGeom>
        </p:spPr>
        <p:txBody>
          <a:bodyPr lIns="90000" tIns="46800" rIns="90000" bIns="46800" anchor="b">
            <a:normAutofit/>
          </a:bodyPr>
          <a:lstStyle>
            <a:lvl1pPr>
              <a:lnSpc>
                <a:spcPct val="120000"/>
              </a:lnSpc>
              <a:spcBef>
                <a:spcPct val="0"/>
              </a:spcBef>
              <a:buNone/>
              <a:defRPr sz="5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zh-CN" altLang="en-US" dirty="0"/>
              <a:t>          小结</a:t>
            </a:r>
          </a:p>
        </p:txBody>
      </p:sp>
      <p:sp>
        <p:nvSpPr>
          <p:cNvPr id="21" name="文本框 20"/>
          <p:cNvSpPr txBox="1"/>
          <p:nvPr>
            <p:custDataLst>
              <p:tags r:id="rId4"/>
            </p:custDataLst>
          </p:nvPr>
        </p:nvSpPr>
        <p:spPr>
          <a:xfrm>
            <a:off x="4722813" y="3673475"/>
            <a:ext cx="6529387" cy="538163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>
            <a:lvl1pPr indent="0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indent="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indent="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indent="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indent="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altLang="zh-CN" dirty="0">
                <a:latin typeface="+mn-lt"/>
                <a:ea typeface="+mn-ea"/>
              </a:rPr>
              <a:t>                       XIAO JIE</a:t>
            </a:r>
            <a:endParaRPr lang="zh-CN" altLang="en-US" dirty="0">
              <a:latin typeface="+mn-lt"/>
              <a:ea typeface="+mn-ea"/>
            </a:endParaRPr>
          </a:p>
        </p:txBody>
      </p:sp>
      <p:sp>
        <p:nvSpPr>
          <p:cNvPr id="22" name="文本框 21"/>
          <p:cNvSpPr txBox="1"/>
          <p:nvPr>
            <p:custDataLst>
              <p:tags r:id="rId5"/>
            </p:custDataLst>
          </p:nvPr>
        </p:nvSpPr>
        <p:spPr>
          <a:xfrm>
            <a:off x="2273300" y="2257425"/>
            <a:ext cx="2222500" cy="22161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46800" rIns="90000" bIns="46800" anchor="ctr">
            <a:normAutofit/>
          </a:bodyPr>
          <a:lstStyle>
            <a:defPPr>
              <a:defRPr lang="zh-CN"/>
            </a:defPPr>
            <a:lvl1pPr algn="ctr">
              <a:defRPr sz="13800" b="1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/>
              <a:t>05</a:t>
            </a:r>
          </a:p>
        </p:txBody>
      </p:sp>
    </p:spTree>
    <p:custDataLst>
      <p:tags r:id="rId2"/>
    </p:custData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椭圆 6"/>
          <p:cNvSpPr/>
          <p:nvPr>
            <p:custDataLst>
              <p:tags r:id="rId2"/>
            </p:custDataLst>
          </p:nvPr>
        </p:nvSpPr>
        <p:spPr>
          <a:xfrm>
            <a:off x="366713" y="1562100"/>
            <a:ext cx="1058862" cy="984250"/>
          </a:xfrm>
          <a:prstGeom prst="ellipse">
            <a:avLst/>
          </a:prstGeom>
          <a:solidFill>
            <a:srgbClr val="1755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200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9" name="椭圆 8"/>
          <p:cNvSpPr/>
          <p:nvPr>
            <p:custDataLst>
              <p:tags r:id="rId3"/>
            </p:custDataLst>
          </p:nvPr>
        </p:nvSpPr>
        <p:spPr>
          <a:xfrm>
            <a:off x="366713" y="2936875"/>
            <a:ext cx="1058862" cy="984250"/>
          </a:xfrm>
          <a:prstGeom prst="ellipse">
            <a:avLst/>
          </a:prstGeom>
          <a:solidFill>
            <a:srgbClr val="1755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200" b="1">
                <a:solidFill>
                  <a:schemeClr val="bg1"/>
                </a:solidFill>
              </a:rPr>
              <a:t>2</a:t>
            </a:r>
            <a:endParaRPr lang="en-US" altLang="zh-CN" sz="3200" b="1" dirty="0">
              <a:solidFill>
                <a:schemeClr val="bg1"/>
              </a:solidFill>
            </a:endParaRPr>
          </a:p>
        </p:txBody>
      </p:sp>
      <p:sp>
        <p:nvSpPr>
          <p:cNvPr id="11" name="椭圆 10"/>
          <p:cNvSpPr/>
          <p:nvPr>
            <p:custDataLst>
              <p:tags r:id="rId4"/>
            </p:custDataLst>
          </p:nvPr>
        </p:nvSpPr>
        <p:spPr>
          <a:xfrm>
            <a:off x="366713" y="4287838"/>
            <a:ext cx="1058862" cy="984250"/>
          </a:xfrm>
          <a:prstGeom prst="ellipse">
            <a:avLst/>
          </a:prstGeom>
          <a:solidFill>
            <a:srgbClr val="1755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200" b="1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92165" name="文本框 1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882775" y="4394200"/>
            <a:ext cx="9263063" cy="1385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9pPr>
          </a:lstStyle>
          <a:p>
            <a:pPr>
              <a:lnSpc>
                <a:spcPct val="90000"/>
              </a:lnSpc>
            </a:pP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三科知识的交汇点或结合部；有利于培养现代</a:t>
            </a:r>
          </a:p>
          <a:p>
            <a:pPr>
              <a:lnSpc>
                <a:spcPct val="90000"/>
              </a:lnSpc>
            </a:pP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意识、人文精神、价值观念和进行情感教育的。</a:t>
            </a:r>
          </a:p>
        </p:txBody>
      </p:sp>
      <p:sp>
        <p:nvSpPr>
          <p:cNvPr id="92166" name="文本框 2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1882775" y="2936875"/>
            <a:ext cx="10256838" cy="1052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9pPr>
          </a:lstStyle>
          <a:p>
            <a:pPr>
              <a:lnSpc>
                <a:spcPct val="90000"/>
              </a:lnSpc>
            </a:pP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构成历史知识体系中不可或缺的、一些极其重</a:t>
            </a:r>
          </a:p>
          <a:p>
            <a:pPr>
              <a:lnSpc>
                <a:spcPct val="90000"/>
              </a:lnSpc>
            </a:pP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要的历史常识。</a:t>
            </a:r>
          </a:p>
          <a:p>
            <a:endParaRPr lang="zh-CN" altLang="en-US" sz="3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2167" name="文本框 11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1882775" y="1562100"/>
            <a:ext cx="10823575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9pPr>
          </a:lstStyle>
          <a:p>
            <a:pPr>
              <a:lnSpc>
                <a:spcPct val="90000"/>
              </a:lnSpc>
            </a:pP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在历史现象、历史发展规律和历史发展趋势中</a:t>
            </a:r>
          </a:p>
          <a:p>
            <a:pPr>
              <a:lnSpc>
                <a:spcPct val="90000"/>
              </a:lnSpc>
            </a:pP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起决定作用。</a:t>
            </a:r>
          </a:p>
        </p:txBody>
      </p:sp>
      <p:sp>
        <p:nvSpPr>
          <p:cNvPr id="92168" name="标题 3"/>
          <p:cNvSpPr>
            <a:spLocks noGrp="1"/>
          </p:cNvSpPr>
          <p:nvPr/>
        </p:nvSpPr>
        <p:spPr bwMode="auto">
          <a:xfrm>
            <a:off x="1098550" y="236538"/>
            <a:ext cx="10515600" cy="132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4400" b="1" dirty="0">
                <a:solidFill>
                  <a:srgbClr val="000000"/>
                </a:solidFill>
                <a:latin typeface="黑体" panose="02010600030101010101" pitchFamily="49" charset="-122"/>
                <a:sym typeface="+mn-ea"/>
              </a:rPr>
              <a:t>确定必备知识应遵循的原则</a:t>
            </a:r>
            <a:endParaRPr lang="en-US" altLang="zh-CN" sz="4400" b="1" dirty="0"/>
          </a:p>
        </p:txBody>
      </p:sp>
    </p:spTree>
    <p:custDataLst>
      <p:tags r:id="rId1"/>
    </p:custDataLst>
  </p:cSld>
  <p:clrMapOvr>
    <a:masterClrMapping/>
  </p:clrMapOvr>
  <p:transition advTm="3000"/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文本框 99"/>
          <p:cNvSpPr txBox="1">
            <a:spLocks noChangeArrowheads="1"/>
          </p:cNvSpPr>
          <p:nvPr/>
        </p:nvSpPr>
        <p:spPr bwMode="auto">
          <a:xfrm>
            <a:off x="84138" y="827088"/>
            <a:ext cx="11764962" cy="4030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66700" indent="-2667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9pPr>
          </a:lstStyle>
          <a:p>
            <a:r>
              <a:rPr lang="en-US" altLang="zh-CN" sz="32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1.</a:t>
            </a:r>
            <a:r>
              <a:rPr lang="en-US" altLang="zh-CN" sz="3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（2016·新课标全国Ⅱ卷文综·24）</a:t>
            </a: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图</a:t>
            </a:r>
            <a:r>
              <a:rPr lang="en-US" altLang="zh-CN" sz="32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3</a:t>
            </a: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为三国曹魏</a:t>
            </a:r>
            <a:r>
              <a:rPr lang="en-US" altLang="zh-CN" sz="32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《</a:t>
            </a: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三体石经</a:t>
            </a:r>
            <a:r>
              <a:rPr lang="en-US" altLang="zh-CN" sz="32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》</a:t>
            </a: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的残片，经文中的每个字均用先秦古文、小篆等三种字体刻写。这三种字体反映了</a:t>
            </a:r>
            <a:r>
              <a:rPr lang="en-US" altLang="zh-CN" sz="32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(</a:t>
            </a: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　　</a:t>
            </a:r>
            <a:r>
              <a:rPr lang="en-US" altLang="zh-CN" sz="32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)</a:t>
            </a:r>
          </a:p>
          <a:p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  </a:t>
            </a:r>
          </a:p>
          <a:p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  </a:t>
            </a:r>
            <a:r>
              <a:rPr lang="en-US" altLang="zh-CN" sz="32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A. </a:t>
            </a: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当时统一文字的努力	</a:t>
            </a:r>
          </a:p>
          <a:p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  </a:t>
            </a:r>
            <a:r>
              <a:rPr lang="en-US" altLang="zh-CN" sz="32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B.</a:t>
            </a: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汉字演变的历史过程</a:t>
            </a:r>
          </a:p>
          <a:p>
            <a:r>
              <a:rPr lang="en-US" altLang="zh-CN" sz="32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  C.</a:t>
            </a: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当时字体流行的实际状况	</a:t>
            </a:r>
          </a:p>
          <a:p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  </a:t>
            </a:r>
            <a:r>
              <a:rPr lang="en-US" altLang="zh-CN" sz="32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D.</a:t>
            </a: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汉字尚未形成完整的体系</a:t>
            </a:r>
          </a:p>
        </p:txBody>
      </p:sp>
      <p:pic>
        <p:nvPicPr>
          <p:cNvPr id="93187" name="图片 -2147482616" descr="@%SD@1M}(3HV5MF9$N0(F]S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26300" y="2160588"/>
            <a:ext cx="2989263" cy="319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文本框 1"/>
          <p:cNvSpPr txBox="1">
            <a:spLocks noChangeArrowheads="1"/>
          </p:cNvSpPr>
          <p:nvPr/>
        </p:nvSpPr>
        <p:spPr bwMode="auto">
          <a:xfrm>
            <a:off x="53975" y="523875"/>
            <a:ext cx="11595100" cy="501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66700" indent="-2667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9pPr>
          </a:lstStyle>
          <a:p>
            <a:r>
              <a:rPr lang="en-US" altLang="zh-CN" sz="32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2.</a:t>
            </a:r>
            <a:r>
              <a:rPr lang="zh-CN" altLang="en-US" sz="3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（</a:t>
            </a:r>
            <a:r>
              <a:rPr lang="en-US" altLang="zh-CN" sz="3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2016·</a:t>
            </a:r>
            <a:r>
              <a:rPr lang="zh-CN" altLang="en-US" sz="3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0030101010101" pitchFamily="49" charset="-122"/>
              </a:rPr>
              <a:t>新课标全国</a:t>
            </a:r>
            <a:r>
              <a:rPr lang="en-US" altLang="zh-CN" sz="3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Ⅲ</a:t>
            </a:r>
            <a:r>
              <a:rPr lang="zh-CN" altLang="en-US" sz="3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0030101010101" pitchFamily="49" charset="-122"/>
              </a:rPr>
              <a:t>卷文综</a:t>
            </a:r>
            <a:r>
              <a:rPr lang="en-US" altLang="zh-CN" sz="3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·</a:t>
            </a:r>
            <a:r>
              <a:rPr lang="en-US" altLang="zh-CN" sz="3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Verdana" panose="020B0604030504040204" pitchFamily="34" charset="0"/>
              </a:rPr>
              <a:t>34</a:t>
            </a:r>
            <a:r>
              <a:rPr lang="zh-CN" altLang="en-US" sz="3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）</a:t>
            </a: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图</a:t>
            </a:r>
            <a:r>
              <a:rPr lang="en-US" altLang="zh-CN" sz="32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5</a:t>
            </a: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为近代以来具有代表性的美术作品。这</a:t>
            </a:r>
            <a:r>
              <a:rPr lang="en-US" altLang="zh-CN" sz="3200" b="1" dirty="0">
                <a:latin typeface="微软雅黑" panose="020B0503020204020204" pitchFamily="34" charset="-122"/>
                <a:ea typeface="微软雅黑" panose="020B0503020204020204" pitchFamily="34" charset="-122"/>
                <a:cs typeface="Verdana" panose="020B0604030504040204" pitchFamily="34" charset="0"/>
              </a:rPr>
              <a:t>4</a:t>
            </a: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幅作品反映出近代以来</a:t>
            </a:r>
            <a:r>
              <a:rPr lang="en-US" altLang="zh-CN" sz="3200" b="1" dirty="0">
                <a:latin typeface="微软雅黑" panose="020B0503020204020204" pitchFamily="34" charset="-122"/>
                <a:ea typeface="微软雅黑" panose="020B0503020204020204" pitchFamily="34" charset="-122"/>
                <a:cs typeface="Verdana" panose="020B0604030504040204" pitchFamily="34" charset="0"/>
              </a:rPr>
              <a:t>(</a:t>
            </a: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　　</a:t>
            </a:r>
            <a:r>
              <a:rPr lang="en-US" altLang="zh-CN" sz="3200" b="1" dirty="0">
                <a:latin typeface="微软雅黑" panose="020B0503020204020204" pitchFamily="34" charset="-122"/>
                <a:ea typeface="微软雅黑" panose="020B0503020204020204" pitchFamily="34" charset="-122"/>
                <a:cs typeface="Verdana" panose="020B0604030504040204" pitchFamily="34" charset="0"/>
              </a:rPr>
              <a:t>)</a:t>
            </a:r>
          </a:p>
          <a:p>
            <a:endParaRPr lang="en-US" altLang="zh-CN" sz="3200" b="1" dirty="0">
              <a:latin typeface="微软雅黑" panose="020B0503020204020204" pitchFamily="34" charset="-122"/>
              <a:ea typeface="微软雅黑" panose="020B0503020204020204" pitchFamily="34" charset="-122"/>
              <a:cs typeface="Verdana" panose="020B0604030504040204" pitchFamily="34" charset="0"/>
            </a:endParaRPr>
          </a:p>
          <a:p>
            <a:endParaRPr lang="en-US" altLang="zh-CN" sz="3200" b="1" dirty="0">
              <a:latin typeface="微软雅黑" panose="020B0503020204020204" pitchFamily="34" charset="-122"/>
              <a:ea typeface="微软雅黑" panose="020B0503020204020204" pitchFamily="34" charset="-122"/>
              <a:cs typeface="Verdana" panose="020B0604030504040204" pitchFamily="34" charset="0"/>
            </a:endParaRPr>
          </a:p>
          <a:p>
            <a:endParaRPr lang="en-US" altLang="zh-CN" sz="3200" b="1" dirty="0">
              <a:latin typeface="微软雅黑" panose="020B0503020204020204" pitchFamily="34" charset="-122"/>
              <a:ea typeface="微软雅黑" panose="020B0503020204020204" pitchFamily="34" charset="-122"/>
              <a:cs typeface="Verdana" panose="020B0604030504040204" pitchFamily="34" charset="0"/>
            </a:endParaRPr>
          </a:p>
          <a:p>
            <a:endParaRPr lang="en-US" altLang="zh-CN" sz="3200" b="1" dirty="0">
              <a:latin typeface="微软雅黑" panose="020B0503020204020204" pitchFamily="34" charset="-122"/>
              <a:ea typeface="微软雅黑" panose="020B0503020204020204" pitchFamily="34" charset="-122"/>
              <a:cs typeface="Verdana" panose="020B0604030504040204" pitchFamily="34" charset="0"/>
            </a:endParaRPr>
          </a:p>
          <a:p>
            <a:endParaRPr lang="en-US" altLang="zh-CN" sz="3200" b="1" dirty="0">
              <a:latin typeface="微软雅黑" panose="020B0503020204020204" pitchFamily="34" charset="-122"/>
              <a:ea typeface="微软雅黑" panose="020B0503020204020204" pitchFamily="34" charset="-122"/>
              <a:cs typeface="Verdana" panose="020B0604030504040204" pitchFamily="34" charset="0"/>
            </a:endParaRPr>
          </a:p>
          <a:p>
            <a:endParaRPr lang="en-US" altLang="zh-CN" sz="3200" b="1" dirty="0">
              <a:latin typeface="微软雅黑" panose="020B0503020204020204" pitchFamily="34" charset="-122"/>
              <a:ea typeface="微软雅黑" panose="020B0503020204020204" pitchFamily="34" charset="-122"/>
              <a:cs typeface="Verdana" panose="020B0604030504040204" pitchFamily="34" charset="0"/>
            </a:endParaRPr>
          </a:p>
          <a:p>
            <a:r>
              <a:rPr lang="en-US" altLang="zh-CN" sz="32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  A</a:t>
            </a: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．传统美术流派相继被淘汰      </a:t>
            </a:r>
            <a:r>
              <a:rPr lang="en-US" altLang="zh-CN" sz="32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B</a:t>
            </a: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．理性思维的不断深化</a:t>
            </a:r>
          </a:p>
          <a:p>
            <a:r>
              <a:rPr lang="en-US" altLang="zh-CN" sz="32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  C</a:t>
            </a: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．批判精神备受重视的趋势      </a:t>
            </a:r>
            <a:r>
              <a:rPr lang="en-US" altLang="zh-CN" sz="3200" b="1" dirty="0">
                <a:latin typeface="微软雅黑" panose="020B0503020204020204" pitchFamily="34" charset="-122"/>
                <a:ea typeface="微软雅黑" panose="020B0503020204020204" pitchFamily="34" charset="-122"/>
                <a:cs typeface="Verdana" panose="020B0604030504040204" pitchFamily="34" charset="0"/>
              </a:rPr>
              <a:t>D</a:t>
            </a: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．美术流派演变的历程</a:t>
            </a:r>
            <a:endParaRPr lang="zh-CN" altLang="en-US" sz="3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94211" name="图片 -2147482620" descr="O]51N]UJ4~V]H8%KXD{67_J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6888" y="1743075"/>
            <a:ext cx="10707687" cy="257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838200" y="1254125"/>
            <a:ext cx="10515600" cy="4351338"/>
          </a:xfrm>
        </p:spPr>
        <p:txBody>
          <a:bodyPr rtlCol="0">
            <a:noAutofit/>
          </a:bodyPr>
          <a:lstStyle/>
          <a:p>
            <a:pPr marL="0" indent="0" algn="just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首都师范大学叶小兵教授分析的原因：我们用三年的时间帮助学生精心构筑的历史学科大厦，命题专家把它炸的粉碎，让学生从瓦砾中找到原材料，重新建构新的公寓。</a:t>
            </a:r>
          </a:p>
          <a:p>
            <a:pPr marL="0" indent="0" algn="just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反思学生的抱怨，其实与我们有很大关系，是我们上课的时候把价值性知识，讲成事实性知识，</a:t>
            </a:r>
            <a:r>
              <a:rPr lang="zh-CN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剥离问题的情境，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把</a:t>
            </a:r>
            <a:r>
              <a:rPr lang="zh-CN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学生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教成</a:t>
            </a:r>
            <a:r>
              <a:rPr lang="zh-CN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移动的书橱，调动运用知识的能力严重不足，当然更无法奢谈学科思想与学科方法了</a:t>
            </a:r>
            <a:r>
              <a:rPr lang="zh-CN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</a:p>
          <a:p>
            <a:pPr algn="just" fontAlgn="auto">
              <a:spcAft>
                <a:spcPts val="0"/>
              </a:spcAft>
              <a:defRPr/>
            </a:pPr>
            <a:endParaRPr lang="zh-CN" altLang="en-US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文本框 99"/>
          <p:cNvSpPr txBox="1">
            <a:spLocks noChangeArrowheads="1"/>
          </p:cNvSpPr>
          <p:nvPr/>
        </p:nvSpPr>
        <p:spPr bwMode="auto">
          <a:xfrm>
            <a:off x="22225" y="1087438"/>
            <a:ext cx="11871325" cy="317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66700" indent="-2667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9pPr>
          </a:lstStyle>
          <a:p>
            <a:pPr>
              <a:lnSpc>
                <a:spcPct val="125000"/>
              </a:lnSpc>
            </a:pPr>
            <a:r>
              <a:rPr lang="en-US" altLang="zh-CN" sz="32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1</a:t>
            </a: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．周代青铜器上的铭文与商代相比，字数越来越多，语句也愈加格式化。这些铭文大都记述个人业绩，追颂祖先功德，希冀子孙保用。这表明西周时</a:t>
            </a:r>
            <a:r>
              <a:rPr lang="en-US" altLang="zh-CN" sz="32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(</a:t>
            </a: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　　</a:t>
            </a:r>
            <a:r>
              <a:rPr lang="en-US" altLang="zh-CN" sz="32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)</a:t>
            </a:r>
          </a:p>
          <a:p>
            <a:pPr>
              <a:lnSpc>
                <a:spcPct val="125000"/>
              </a:lnSpc>
            </a:pPr>
            <a:r>
              <a:rPr lang="en-US" altLang="zh-CN" sz="32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  A.</a:t>
            </a: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创造了一种全新的文字体系   </a:t>
            </a:r>
            <a:r>
              <a:rPr lang="en-US" altLang="zh-CN" sz="32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B.</a:t>
            </a: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形成了重视</a:t>
            </a:r>
            <a:r>
              <a:rPr lang="zh-CN" altLang="en-US" sz="3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历史传承</a:t>
            </a: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的风尚</a:t>
            </a:r>
          </a:p>
          <a:p>
            <a:pPr>
              <a:lnSpc>
                <a:spcPct val="125000"/>
              </a:lnSpc>
            </a:pPr>
            <a:r>
              <a:rPr lang="en-US" altLang="zh-CN" sz="32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  C.</a:t>
            </a: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宗法制度受到了严重的挑战   </a:t>
            </a:r>
            <a:r>
              <a:rPr lang="en-US" altLang="zh-CN" sz="32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D.</a:t>
            </a: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青铜器的功用发生重大改变</a:t>
            </a:r>
            <a:endParaRPr lang="zh-CN" altLang="en-US" sz="3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文本框 3"/>
          <p:cNvSpPr txBox="1">
            <a:spLocks noChangeArrowheads="1"/>
          </p:cNvSpPr>
          <p:nvPr/>
        </p:nvSpPr>
        <p:spPr bwMode="auto">
          <a:xfrm>
            <a:off x="298450" y="1208088"/>
            <a:ext cx="11869738" cy="440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33350" indent="-13335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9pPr>
          </a:lstStyle>
          <a:p>
            <a:pPr>
              <a:lnSpc>
                <a:spcPct val="125000"/>
              </a:lnSpc>
            </a:pPr>
            <a:r>
              <a:rPr lang="en-US" altLang="zh-CN" sz="32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2.</a:t>
            </a: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孔子是儒家学派创始人，汉代崇尚儒学，尊</a:t>
            </a:r>
            <a:r>
              <a:rPr lang="en-US" altLang="zh-CN" sz="32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《</a:t>
            </a: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尚书</a:t>
            </a:r>
            <a:r>
              <a:rPr lang="en-US" altLang="zh-CN" sz="32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》</a:t>
            </a: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等五部书 </a:t>
            </a:r>
          </a:p>
          <a:p>
            <a:pPr>
              <a:lnSpc>
                <a:spcPct val="125000"/>
              </a:lnSpc>
            </a:pP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  为经典，记录孔子言论的</a:t>
            </a:r>
            <a:r>
              <a:rPr lang="en-US" altLang="zh-CN" sz="32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《</a:t>
            </a: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论语</a:t>
            </a:r>
            <a:r>
              <a:rPr lang="en-US" altLang="zh-CN" sz="32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》</a:t>
            </a: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却不在“五经”之中。对此合 </a:t>
            </a:r>
          </a:p>
          <a:p>
            <a:pPr>
              <a:lnSpc>
                <a:spcPct val="125000"/>
              </a:lnSpc>
            </a:pP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  理的解释是</a:t>
            </a:r>
            <a:r>
              <a:rPr lang="en-US" altLang="zh-CN" sz="3200" b="1" dirty="0"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(</a:t>
            </a: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　　</a:t>
            </a:r>
            <a:r>
              <a:rPr lang="en-US" altLang="zh-CN" sz="3200" b="1" dirty="0"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)</a:t>
            </a:r>
            <a:endParaRPr lang="en-US" altLang="zh-CN" sz="3200" b="1" dirty="0"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  <a:p>
            <a:pPr>
              <a:lnSpc>
                <a:spcPct val="125000"/>
              </a:lnSpc>
            </a:pPr>
            <a:r>
              <a:rPr lang="en-US" altLang="zh-CN" sz="32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  A.</a:t>
            </a: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“五经”为阐发孔子儒学思想而作	</a:t>
            </a:r>
          </a:p>
          <a:p>
            <a:pPr>
              <a:lnSpc>
                <a:spcPct val="125000"/>
              </a:lnSpc>
            </a:pP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  </a:t>
            </a:r>
            <a:r>
              <a:rPr lang="en-US" altLang="zh-CN" sz="32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B</a:t>
            </a: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．汉代儒学背离了孔子的儒学思想</a:t>
            </a:r>
          </a:p>
          <a:p>
            <a:pPr>
              <a:lnSpc>
                <a:spcPct val="125000"/>
              </a:lnSpc>
            </a:pPr>
            <a:r>
              <a:rPr lang="en-US" altLang="zh-CN" sz="32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  C</a:t>
            </a: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．儒学思想</a:t>
            </a:r>
            <a:r>
              <a:rPr lang="zh-CN" altLang="en-US" sz="3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植根</a:t>
            </a: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于久远的</a:t>
            </a:r>
            <a:r>
              <a:rPr lang="zh-CN" altLang="en-US" sz="3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历史传统 </a:t>
            </a: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	</a:t>
            </a:r>
          </a:p>
          <a:p>
            <a:pPr>
              <a:lnSpc>
                <a:spcPct val="125000"/>
              </a:lnSpc>
            </a:pPr>
            <a:r>
              <a:rPr lang="en-US" altLang="zh-CN" sz="32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  D</a:t>
            </a: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．儒学传统由于秦始皇焚书而断绝</a:t>
            </a:r>
            <a:endParaRPr lang="zh-CN" altLang="en-US" sz="3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文本框 4"/>
          <p:cNvSpPr txBox="1">
            <a:spLocks noChangeArrowheads="1"/>
          </p:cNvSpPr>
          <p:nvPr/>
        </p:nvSpPr>
        <p:spPr bwMode="auto">
          <a:xfrm>
            <a:off x="214313" y="1546225"/>
            <a:ext cx="11763375" cy="316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88900" indent="-889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9pPr>
          </a:lstStyle>
          <a:p>
            <a:pPr>
              <a:lnSpc>
                <a:spcPct val="125000"/>
              </a:lnSpc>
            </a:pPr>
            <a:r>
              <a:rPr lang="en-US" altLang="zh-CN" sz="3200" b="1" dirty="0">
                <a:latin typeface="微软雅黑" panose="020B0503020204020204" pitchFamily="34" charset="-122"/>
                <a:ea typeface="微软雅黑" panose="020B0503020204020204" pitchFamily="34" charset="-122"/>
                <a:cs typeface="方正书宋_GBK"/>
              </a:rPr>
              <a:t>3.</a:t>
            </a: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  <a:cs typeface="方正书宋_GBK"/>
              </a:rPr>
              <a:t>在公元前</a:t>
            </a:r>
            <a:r>
              <a:rPr lang="en-US" altLang="zh-CN" sz="3200" b="1" dirty="0">
                <a:latin typeface="微软雅黑" panose="020B0503020204020204" pitchFamily="34" charset="-122"/>
                <a:ea typeface="微软雅黑" panose="020B0503020204020204" pitchFamily="34" charset="-122"/>
                <a:cs typeface="方正书宋_GBK"/>
              </a:rPr>
              <a:t>9</a:t>
            </a: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  <a:cs typeface="方正书宋_GBK"/>
              </a:rPr>
              <a:t>至前</a:t>
            </a:r>
            <a:r>
              <a:rPr lang="en-US" altLang="zh-CN" sz="3200" b="1" dirty="0">
                <a:latin typeface="微软雅黑" panose="020B0503020204020204" pitchFamily="34" charset="-122"/>
                <a:ea typeface="微软雅黑" panose="020B0503020204020204" pitchFamily="34" charset="-122"/>
                <a:cs typeface="方正书宋_GBK"/>
              </a:rPr>
              <a:t>8</a:t>
            </a: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  <a:cs typeface="方正书宋_GBK"/>
              </a:rPr>
              <a:t>世纪广为流传的希腊神话中，诸神的形象和性 </a:t>
            </a:r>
          </a:p>
          <a:p>
            <a:pPr>
              <a:lnSpc>
                <a:spcPct val="125000"/>
              </a:lnSpc>
            </a:pP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  <a:cs typeface="方正书宋_GBK"/>
              </a:rPr>
              <a:t>   情与人相似，不仅具有人的七情六欲，而且还争权夺利，没有</a:t>
            </a:r>
          </a:p>
          <a:p>
            <a:pPr>
              <a:lnSpc>
                <a:spcPct val="125000"/>
              </a:lnSpc>
            </a:pP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  <a:cs typeface="方正书宋_GBK"/>
              </a:rPr>
              <a:t>   一个是全知全能和完美无缺的。这反映了在古代雅典</a:t>
            </a:r>
          </a:p>
          <a:p>
            <a:pPr>
              <a:lnSpc>
                <a:spcPct val="125000"/>
              </a:lnSpc>
            </a:pPr>
            <a:r>
              <a:rPr lang="en-US" altLang="zh-CN" sz="3200" b="1" dirty="0">
                <a:latin typeface="微软雅黑" panose="020B0503020204020204" pitchFamily="34" charset="-122"/>
                <a:ea typeface="微软雅黑" panose="020B0503020204020204" pitchFamily="34" charset="-122"/>
                <a:cs typeface="方正书宋_GBK"/>
              </a:rPr>
              <a:t>  A.</a:t>
            </a: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  <a:cs typeface="方正书宋_GBK"/>
              </a:rPr>
              <a:t>宗教信仰意识淡薄		</a:t>
            </a:r>
            <a:r>
              <a:rPr lang="en-US" altLang="zh-CN" sz="3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方正书宋_GBK"/>
              </a:rPr>
              <a:t>B.</a:t>
            </a:r>
            <a:r>
              <a:rPr lang="zh-CN" altLang="en-US" sz="3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方正书宋_GBK"/>
              </a:rPr>
              <a:t>人文思想根植于传统文化</a:t>
            </a:r>
          </a:p>
          <a:p>
            <a:pPr>
              <a:lnSpc>
                <a:spcPct val="125000"/>
              </a:lnSpc>
            </a:pPr>
            <a:r>
              <a:rPr lang="en-US" altLang="zh-CN" sz="3200" b="1" dirty="0">
                <a:latin typeface="微软雅黑" panose="020B0503020204020204" pitchFamily="34" charset="-122"/>
                <a:ea typeface="微软雅黑" panose="020B0503020204020204" pitchFamily="34" charset="-122"/>
                <a:cs typeface="方正书宋_GBK"/>
              </a:rPr>
              <a:t>  C.</a:t>
            </a: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  <a:cs typeface="方正书宋_GBK"/>
              </a:rPr>
              <a:t>理性占据主导地位		</a:t>
            </a:r>
            <a:r>
              <a:rPr lang="en-US" altLang="zh-CN" sz="3200" b="1" dirty="0">
                <a:latin typeface="微软雅黑" panose="020B0503020204020204" pitchFamily="34" charset="-122"/>
                <a:ea typeface="微软雅黑" panose="020B0503020204020204" pitchFamily="34" charset="-122"/>
                <a:cs typeface="方正书宋_GBK"/>
              </a:rPr>
              <a:t>D.</a:t>
            </a: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  <a:cs typeface="方正书宋_GBK"/>
              </a:rPr>
              <a:t>神话的影响随民主进程而削弱</a:t>
            </a:r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1"/>
          <p:cNvSpPr>
            <a:spLocks noChangeArrowheads="1"/>
          </p:cNvSpPr>
          <p:nvPr/>
        </p:nvSpPr>
        <p:spPr bwMode="auto">
          <a:xfrm>
            <a:off x="0" y="1453704"/>
            <a:ext cx="12197570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indent="266700">
              <a:tabLst>
                <a:tab pos="2628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1pPr>
            <a:lvl2pPr marL="742950" indent="-285750">
              <a:tabLst>
                <a:tab pos="2628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2pPr>
            <a:lvl3pPr marL="1143000" indent="-228600">
              <a:tabLst>
                <a:tab pos="2628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3pPr>
            <a:lvl4pPr marL="1600200" indent="-228600">
              <a:tabLst>
                <a:tab pos="2628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4pPr>
            <a:lvl5pPr marL="2057400" indent="-228600">
              <a:tabLst>
                <a:tab pos="2628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2628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2628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2628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2628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9pPr>
          </a:lstStyle>
          <a:p>
            <a:r>
              <a:rPr lang="en-US" altLang="zh-CN" sz="32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1</a:t>
            </a: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．奕䜣力倡洋务，又因在兄弟中排行第六，被称为“鬼子六”；</a:t>
            </a:r>
            <a:endParaRPr lang="en-US" altLang="zh-CN" sz="3200" b="1" dirty="0"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  <a:p>
            <a:r>
              <a:rPr lang="en-US" altLang="zh-CN" sz="32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     </a:t>
            </a: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洋务派官员丁日昌被称为“丁鬼奴”；郭嵩焘在一片冷嘲热讽</a:t>
            </a:r>
            <a:endParaRPr lang="en-US" altLang="zh-CN" sz="3200" b="1" dirty="0"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  <a:p>
            <a:r>
              <a:rPr lang="en-US" altLang="zh-CN" sz="32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     </a:t>
            </a: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中出任第一任驻英公使。这反映了</a:t>
            </a:r>
            <a:r>
              <a:rPr lang="en-US" altLang="zh-CN" sz="32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(</a:t>
            </a: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　　</a:t>
            </a:r>
            <a:r>
              <a:rPr lang="en-US" altLang="zh-CN" sz="32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)</a:t>
            </a:r>
          </a:p>
          <a:p>
            <a:pPr eaLnBrk="0" hangingPunct="0"/>
            <a:r>
              <a:rPr lang="en-US" altLang="zh-CN" sz="32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     </a:t>
            </a:r>
            <a:r>
              <a:rPr lang="en-US" altLang="zh-CN" sz="3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A</a:t>
            </a:r>
            <a:r>
              <a:rPr lang="zh-CN" altLang="en-US" sz="3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．洋务运动与传统的观念发生冲突   	</a:t>
            </a:r>
            <a:endParaRPr lang="en-US" altLang="zh-CN" sz="32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  <a:p>
            <a:pPr eaLnBrk="0" hangingPunct="0"/>
            <a:r>
              <a:rPr lang="en-US" altLang="zh-CN" sz="32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     B</a:t>
            </a: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．崇洋媚外行为遭到社会鄙视</a:t>
            </a:r>
          </a:p>
          <a:p>
            <a:pPr eaLnBrk="0" hangingPunct="0"/>
            <a:r>
              <a:rPr lang="en-US" altLang="zh-CN" sz="32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     C</a:t>
            </a: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．洋务派改器物不改制度受到批判   	</a:t>
            </a:r>
            <a:endParaRPr lang="en-US" altLang="zh-CN" sz="3200" b="1" dirty="0"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  <a:p>
            <a:pPr eaLnBrk="0" hangingPunct="0"/>
            <a:r>
              <a:rPr lang="en-US" altLang="zh-CN" sz="32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     D</a:t>
            </a: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．西方列强侵略激起国人抵制</a:t>
            </a:r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1"/>
          <p:cNvSpPr>
            <a:spLocks noChangeArrowheads="1"/>
          </p:cNvSpPr>
          <p:nvPr/>
        </p:nvSpPr>
        <p:spPr bwMode="auto">
          <a:xfrm>
            <a:off x="0" y="1131888"/>
            <a:ext cx="12192000" cy="3538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indent="2667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9pPr>
          </a:lstStyle>
          <a:p>
            <a:r>
              <a:rPr lang="en-US" altLang="zh-CN" sz="32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2</a:t>
            </a: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．</a:t>
            </a:r>
            <a:r>
              <a:rPr lang="en-US" altLang="zh-CN" sz="32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1898</a:t>
            </a: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年，梁启超等联合百余举人上书，请废八股取士之制。</a:t>
            </a:r>
            <a:endParaRPr lang="en-US" altLang="zh-CN" sz="3200" b="1" dirty="0"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  <a:p>
            <a:r>
              <a:rPr lang="en-US" altLang="zh-CN" sz="32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     </a:t>
            </a: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参加会试的近万名举人，“闻启超等此举，嫉之如不共戴天</a:t>
            </a:r>
            <a:endParaRPr lang="en-US" altLang="zh-CN" sz="3200" b="1" dirty="0"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  <a:p>
            <a:r>
              <a:rPr lang="en-US" altLang="zh-CN" sz="32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     </a:t>
            </a: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之仇，遍播谣言，几被殴击”。这一事件的发生表明</a:t>
            </a:r>
            <a:r>
              <a:rPr lang="en-US" altLang="zh-CN" sz="32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(</a:t>
            </a: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　　</a:t>
            </a:r>
            <a:r>
              <a:rPr lang="en-US" altLang="zh-CN" sz="32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)</a:t>
            </a:r>
          </a:p>
          <a:p>
            <a:pPr eaLnBrk="0" hangingPunct="0"/>
            <a:r>
              <a:rPr lang="en-US" altLang="zh-CN" sz="32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     A</a:t>
            </a: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．废八股断送读书人政治前途         </a:t>
            </a:r>
            <a:endParaRPr lang="en-US" altLang="zh-CN" sz="3200" b="1" dirty="0"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  <a:p>
            <a:pPr eaLnBrk="0" hangingPunct="0"/>
            <a:r>
              <a:rPr lang="en-US" altLang="zh-CN" sz="32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     B</a:t>
            </a: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．改制缺乏广泛的社会基础</a:t>
            </a:r>
          </a:p>
          <a:p>
            <a:pPr eaLnBrk="0" hangingPunct="0"/>
            <a:r>
              <a:rPr lang="en-US" altLang="zh-CN" sz="32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     C</a:t>
            </a: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．知识分子在政治上极为保守             </a:t>
            </a:r>
            <a:endParaRPr lang="en-US" altLang="zh-CN" sz="3200" b="1" dirty="0"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  <a:p>
            <a:pPr eaLnBrk="0" hangingPunct="0"/>
            <a:r>
              <a:rPr lang="en-US" altLang="zh-CN" sz="32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     D</a:t>
            </a: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．新旧学之间矛盾不可调和</a:t>
            </a:r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矩形 1"/>
          <p:cNvSpPr>
            <a:spLocks noChangeArrowheads="1"/>
          </p:cNvSpPr>
          <p:nvPr/>
        </p:nvSpPr>
        <p:spPr bwMode="auto">
          <a:xfrm>
            <a:off x="425450" y="1108075"/>
            <a:ext cx="10925175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2667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9pPr>
          </a:lstStyle>
          <a:p>
            <a:pPr eaLnBrk="0" hangingPunct="0"/>
            <a:r>
              <a:rPr lang="en-US" altLang="zh-CN" sz="32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3.1928</a:t>
            </a:r>
            <a:r>
              <a:rPr lang="zh-CN" altLang="en-US" sz="32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年中共六大通过的</a:t>
            </a:r>
            <a:r>
              <a:rPr lang="en-US" altLang="zh-CN" sz="32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《</a:t>
            </a:r>
            <a:r>
              <a:rPr lang="zh-CN" altLang="en-US" sz="32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政治议决案</a:t>
            </a:r>
            <a:r>
              <a:rPr lang="en-US" altLang="zh-CN" sz="32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》</a:t>
            </a:r>
            <a:r>
              <a:rPr lang="zh-CN" altLang="en-US" sz="32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指出：各省自</a:t>
            </a:r>
            <a:endParaRPr lang="en-US" altLang="zh-CN" sz="3200" b="1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  <a:p>
            <a:pPr eaLnBrk="0" hangingPunct="0"/>
            <a:r>
              <a:rPr lang="en-US" altLang="zh-CN" sz="32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   </a:t>
            </a:r>
            <a:r>
              <a:rPr lang="zh-CN" altLang="en-US" sz="32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发的农民游击战争，只有和“无产阶级的城市的新的革 </a:t>
            </a:r>
            <a:endParaRPr lang="en-US" altLang="zh-CN" sz="3200" b="1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  <a:p>
            <a:pPr eaLnBrk="0" hangingPunct="0"/>
            <a:r>
              <a:rPr lang="en-US" altLang="zh-CN" sz="32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   </a:t>
            </a:r>
            <a:r>
              <a:rPr lang="zh-CN" altLang="en-US" sz="32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命高潮相联结起来”，才可能变成“全国胜利的民众暴</a:t>
            </a:r>
            <a:endParaRPr lang="en-US" altLang="zh-CN" sz="3200" b="1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  <a:p>
            <a:pPr eaLnBrk="0" hangingPunct="0"/>
            <a:r>
              <a:rPr lang="en-US" altLang="zh-CN" sz="32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   </a:t>
            </a:r>
            <a:r>
              <a:rPr lang="zh-CN" altLang="en-US" sz="32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动的出发点”。这反映了当时中共中央</a:t>
            </a:r>
          </a:p>
          <a:p>
            <a:pPr eaLnBrk="0" hangingPunct="0"/>
            <a:r>
              <a:rPr lang="en-US" altLang="zh-CN" sz="32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   A</a:t>
            </a:r>
            <a:r>
              <a:rPr lang="zh-CN" altLang="en-US" sz="32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．主张走农村包围城市的革命道路    </a:t>
            </a:r>
            <a:endParaRPr lang="en-US" altLang="zh-CN" sz="3200" b="1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  <a:p>
            <a:pPr eaLnBrk="0" hangingPunct="0"/>
            <a:r>
              <a:rPr lang="en-US" altLang="zh-CN" sz="32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   B</a:t>
            </a:r>
            <a:r>
              <a:rPr lang="zh-CN" altLang="en-US" sz="32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．坚持以城市为中心的革命模式</a:t>
            </a:r>
          </a:p>
          <a:p>
            <a:pPr eaLnBrk="0" hangingPunct="0"/>
            <a:r>
              <a:rPr lang="en-US" altLang="zh-CN" sz="32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   C</a:t>
            </a:r>
            <a:r>
              <a:rPr lang="zh-CN" altLang="en-US" sz="32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．重视农民战争与城市暴动的结合    </a:t>
            </a:r>
            <a:endParaRPr lang="en-US" altLang="zh-CN" sz="3200" b="1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  <a:p>
            <a:pPr eaLnBrk="0" hangingPunct="0"/>
            <a:r>
              <a:rPr lang="en-US" altLang="zh-CN" sz="32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   D</a:t>
            </a:r>
            <a:r>
              <a:rPr lang="zh-CN" altLang="en-US" sz="32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．认为农民阶级是取得革命胜利的主导</a:t>
            </a:r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格 3"/>
          <p:cNvGraphicFramePr>
            <a:graphicFrameLocks noGrp="1"/>
          </p:cNvGraphicFramePr>
          <p:nvPr/>
        </p:nvGraphicFramePr>
        <p:xfrm>
          <a:off x="850900" y="2743200"/>
          <a:ext cx="9790114" cy="3292476"/>
        </p:xfrm>
        <a:graphic>
          <a:graphicData uri="http://schemas.openxmlformats.org/drawingml/2006/table">
            <a:tbl>
              <a:tblPr/>
              <a:tblGrid>
                <a:gridCol w="326235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26388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26388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54874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b="1" kern="1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土地规模（亩）</a:t>
                      </a:r>
                    </a:p>
                  </a:txBody>
                  <a:tcPr marL="68578" marR="685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b="1" kern="10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户数</a:t>
                      </a:r>
                    </a:p>
                  </a:txBody>
                  <a:tcPr marL="68578" marR="685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b="1" kern="10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户数比例</a:t>
                      </a:r>
                    </a:p>
                  </a:txBody>
                  <a:tcPr marL="68578" marR="685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4874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b="1" kern="1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20</a:t>
                      </a:r>
                      <a:r>
                        <a:rPr lang="zh-CN" sz="2400" b="1" kern="1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以下</a:t>
                      </a:r>
                    </a:p>
                  </a:txBody>
                  <a:tcPr marL="68578" marR="685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b="1" kern="10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24</a:t>
                      </a:r>
                      <a:endParaRPr lang="zh-CN" sz="2400" b="1" kern="10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68578" marR="685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b="1" kern="10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17</a:t>
                      </a:r>
                      <a:r>
                        <a:rPr lang="zh-CN" sz="2400" b="1" kern="10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．</a:t>
                      </a:r>
                      <a:r>
                        <a:rPr lang="en-US" sz="2400" b="1" kern="10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3%</a:t>
                      </a:r>
                      <a:endParaRPr lang="zh-CN" sz="2400" b="1" kern="10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68578" marR="685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4874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b="1" kern="1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20</a:t>
                      </a:r>
                      <a:r>
                        <a:rPr lang="zh-CN" sz="2400" b="1" kern="1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～</a:t>
                      </a:r>
                      <a:r>
                        <a:rPr lang="en-US" sz="2400" b="1" kern="1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130</a:t>
                      </a:r>
                      <a:endParaRPr lang="zh-CN" sz="2400" b="1" kern="1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68578" marR="685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b="1" kern="1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103</a:t>
                      </a:r>
                      <a:endParaRPr lang="zh-CN" sz="2400" b="1" kern="1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68578" marR="685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kern="10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74</a:t>
                      </a:r>
                      <a:r>
                        <a:rPr lang="zh-CN" sz="2400" b="1" kern="10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．</a:t>
                      </a:r>
                      <a:r>
                        <a:rPr lang="en-US" sz="2400" b="1" kern="10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1%</a:t>
                      </a:r>
                      <a:endParaRPr lang="zh-CN" sz="2400" b="1" kern="10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68578" marR="685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4874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b="1" kern="1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131</a:t>
                      </a:r>
                      <a:r>
                        <a:rPr lang="zh-CN" sz="2400" b="1" kern="1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～</a:t>
                      </a:r>
                      <a:r>
                        <a:rPr lang="en-US" sz="2400" b="1" kern="1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300</a:t>
                      </a:r>
                      <a:endParaRPr lang="zh-CN" sz="2400" b="1" kern="1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68578" marR="685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b="1" kern="1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10</a:t>
                      </a:r>
                      <a:endParaRPr lang="zh-CN" sz="2400" b="1" kern="1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68578" marR="685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kern="10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7</a:t>
                      </a:r>
                      <a:r>
                        <a:rPr lang="zh-CN" sz="2400" b="1" kern="10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．</a:t>
                      </a:r>
                      <a:r>
                        <a:rPr lang="en-US" sz="2400" b="1" kern="10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2%</a:t>
                      </a:r>
                      <a:endParaRPr lang="zh-CN" sz="2400" b="1" kern="10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68578" marR="685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4874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b="1" kern="10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300</a:t>
                      </a:r>
                      <a:r>
                        <a:rPr lang="zh-CN" sz="2400" b="1" kern="10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以上</a:t>
                      </a:r>
                    </a:p>
                  </a:txBody>
                  <a:tcPr marL="68578" marR="685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b="1" kern="1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2</a:t>
                      </a:r>
                      <a:endParaRPr lang="zh-CN" sz="2400" b="1" kern="1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68578" marR="685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kern="1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1</a:t>
                      </a:r>
                      <a:r>
                        <a:rPr lang="zh-CN" sz="2400" b="1" kern="1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．</a:t>
                      </a:r>
                      <a:r>
                        <a:rPr lang="en-US" sz="2400" b="1" kern="1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4%</a:t>
                      </a:r>
                      <a:endParaRPr lang="zh-CN" sz="2400" b="1" kern="1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68578" marR="685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4874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b="1" kern="10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小计</a:t>
                      </a:r>
                    </a:p>
                  </a:txBody>
                  <a:tcPr marL="68578" marR="685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b="1" kern="10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139</a:t>
                      </a:r>
                      <a:endParaRPr lang="zh-CN" sz="2400" b="1" kern="10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68578" marR="685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kern="1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100%</a:t>
                      </a:r>
                      <a:endParaRPr lang="zh-CN" sz="2400" b="1" kern="1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68578" marR="685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103456" name="Rectangle 1"/>
          <p:cNvSpPr>
            <a:spLocks noChangeArrowheads="1"/>
          </p:cNvSpPr>
          <p:nvPr/>
        </p:nvSpPr>
        <p:spPr bwMode="auto">
          <a:xfrm>
            <a:off x="0" y="679926"/>
            <a:ext cx="11461750" cy="2061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tabLst>
                <a:tab pos="2695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1pPr>
            <a:lvl2pPr marL="742950" indent="-285750">
              <a:tabLst>
                <a:tab pos="2695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2pPr>
            <a:lvl3pPr marL="1143000" indent="-228600">
              <a:tabLst>
                <a:tab pos="2695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3pPr>
            <a:lvl4pPr marL="1600200" indent="-228600">
              <a:tabLst>
                <a:tab pos="2695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4pPr>
            <a:lvl5pPr marL="2057400" indent="-228600">
              <a:tabLst>
                <a:tab pos="2695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2695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2695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2695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2695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9pPr>
          </a:lstStyle>
          <a:p>
            <a:pPr eaLnBrk="0" hangingPunct="0"/>
            <a:r>
              <a:rPr lang="en-US" altLang="zh-CN" sz="3200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4.(2017.3)</a:t>
            </a: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表</a:t>
            </a:r>
            <a:r>
              <a:rPr lang="en-US" altLang="zh-CN" sz="3200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</a:t>
            </a: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为唐代后期敦煌某地土地占有情况统计表。据此</a:t>
            </a:r>
            <a:endParaRPr lang="en-US" altLang="zh-CN" sz="3200" b="1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eaLnBrk="0" hangingPunct="0"/>
            <a:r>
              <a:rPr lang="en-US" altLang="zh-CN" sz="3200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  </a:t>
            </a: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可知，当时该地</a:t>
            </a:r>
            <a:endParaRPr lang="zh-CN" altLang="en-US" sz="3200" b="1" dirty="0"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  <a:p>
            <a:pPr eaLnBrk="0" hangingPunct="0"/>
            <a:r>
              <a:rPr lang="en-US" altLang="zh-CN" sz="3200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  A</a:t>
            </a: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．自耕农经济盛行          	</a:t>
            </a:r>
            <a:r>
              <a:rPr lang="en-US" altLang="zh-CN" sz="3200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B</a:t>
            </a: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．土地集中现象突出</a:t>
            </a:r>
            <a:endParaRPr lang="zh-CN" altLang="en-US" sz="3200" b="1" dirty="0"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  <a:p>
            <a:pPr eaLnBrk="0" hangingPunct="0"/>
            <a:r>
              <a:rPr lang="en-US" altLang="zh-CN" sz="3200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  C</a:t>
            </a: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．均田制破坏严重    	        </a:t>
            </a:r>
            <a:r>
              <a:rPr lang="en-US" altLang="zh-CN" sz="3200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D</a:t>
            </a: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．农业生产效率提高</a:t>
            </a:r>
            <a:endParaRPr lang="zh-CN" altLang="en-US" sz="3200" b="1" dirty="0"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文本框 1"/>
          <p:cNvSpPr txBox="1">
            <a:spLocks noChangeArrowheads="1"/>
          </p:cNvSpPr>
          <p:nvPr/>
        </p:nvSpPr>
        <p:spPr bwMode="auto">
          <a:xfrm>
            <a:off x="136525" y="554038"/>
            <a:ext cx="11206163" cy="116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用</a:t>
            </a: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各种历史观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去分析、研究同一历史现象或历史事件，培养学生多角度</a:t>
            </a:r>
          </a:p>
          <a:p>
            <a:pPr>
              <a:spcBef>
                <a:spcPct val="50000"/>
              </a:spcBef>
            </a:pP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地看待历史的思想意识和思维能力。</a:t>
            </a:r>
          </a:p>
        </p:txBody>
      </p:sp>
      <p:sp>
        <p:nvSpPr>
          <p:cNvPr id="9221" name="文本框 9220"/>
          <p:cNvSpPr txBox="1">
            <a:spLocks noChangeArrowheads="1"/>
          </p:cNvSpPr>
          <p:nvPr/>
        </p:nvSpPr>
        <p:spPr bwMode="auto">
          <a:xfrm>
            <a:off x="1763713" y="2097088"/>
            <a:ext cx="3024187" cy="2306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sz="3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共时态思维</a:t>
            </a:r>
          </a:p>
          <a:p>
            <a:pPr>
              <a:spcBef>
                <a:spcPct val="50000"/>
              </a:spcBef>
            </a:pPr>
            <a:r>
              <a:rPr lang="zh-CN" altLang="en-US" sz="3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昔时态思维</a:t>
            </a:r>
          </a:p>
          <a:p>
            <a:pPr>
              <a:spcBef>
                <a:spcPct val="50000"/>
              </a:spcBef>
            </a:pPr>
            <a:r>
              <a:rPr lang="zh-CN" altLang="en-US" sz="3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即时态思维</a:t>
            </a:r>
          </a:p>
        </p:txBody>
      </p:sp>
      <p:sp>
        <p:nvSpPr>
          <p:cNvPr id="9223" name="文本框 9222"/>
          <p:cNvSpPr txBox="1">
            <a:spLocks noChangeArrowheads="1"/>
          </p:cNvSpPr>
          <p:nvPr/>
        </p:nvSpPr>
        <p:spPr bwMode="auto">
          <a:xfrm>
            <a:off x="6389688" y="2097088"/>
            <a:ext cx="8353425" cy="2306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sz="3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后来人的看法</a:t>
            </a:r>
          </a:p>
          <a:p>
            <a:pPr>
              <a:spcBef>
                <a:spcPct val="50000"/>
              </a:spcBef>
            </a:pPr>
            <a:r>
              <a:rPr lang="zh-CN" altLang="en-US" sz="3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现代人的看法</a:t>
            </a:r>
          </a:p>
          <a:p>
            <a:pPr>
              <a:spcBef>
                <a:spcPct val="50000"/>
              </a:spcBef>
            </a:pPr>
            <a:r>
              <a:rPr lang="zh-CN" altLang="en-US" sz="3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同时代人看法</a:t>
            </a:r>
          </a:p>
        </p:txBody>
      </p:sp>
      <p:sp>
        <p:nvSpPr>
          <p:cNvPr id="9225" name="直接连接符 9224"/>
          <p:cNvSpPr>
            <a:spLocks noChangeShapeType="1"/>
          </p:cNvSpPr>
          <p:nvPr/>
        </p:nvSpPr>
        <p:spPr bwMode="auto">
          <a:xfrm>
            <a:off x="4225925" y="2500313"/>
            <a:ext cx="2163763" cy="17065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9227" name="直接连接符 9226"/>
          <p:cNvSpPr>
            <a:spLocks noChangeShapeType="1"/>
          </p:cNvSpPr>
          <p:nvPr/>
        </p:nvSpPr>
        <p:spPr bwMode="auto">
          <a:xfrm flipV="1">
            <a:off x="4225925" y="3341688"/>
            <a:ext cx="2163763" cy="8651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9228" name="直接连接符 9227"/>
          <p:cNvSpPr>
            <a:spLocks noChangeShapeType="1"/>
          </p:cNvSpPr>
          <p:nvPr/>
        </p:nvSpPr>
        <p:spPr bwMode="auto">
          <a:xfrm flipV="1">
            <a:off x="4225925" y="2500313"/>
            <a:ext cx="2163763" cy="8413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9230" name="文本框 9229"/>
          <p:cNvSpPr txBox="1">
            <a:spLocks noChangeArrowheads="1"/>
          </p:cNvSpPr>
          <p:nvPr/>
        </p:nvSpPr>
        <p:spPr bwMode="auto">
          <a:xfrm>
            <a:off x="422275" y="4813300"/>
            <a:ext cx="11049000" cy="101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3200" b="1" dirty="0">
                <a:solidFill>
                  <a:srgbClr val="DA2637"/>
                </a:solidFill>
                <a:ea typeface="宋体" panose="02010600030101010101" pitchFamily="2" charset="-122"/>
              </a:rPr>
              <a:t>       </a:t>
            </a:r>
            <a:r>
              <a:rPr lang="en-US" altLang="zh-CN" sz="2800" b="1" dirty="0">
                <a:solidFill>
                  <a:srgbClr val="DA263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同时关注从不同立场和角度去分析、研究同一历史现象或历史事件的能力。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9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1" grpId="0"/>
      <p:bldP spid="9223" grpId="0"/>
      <p:bldP spid="9225" grpId="0" animBg="1"/>
      <p:bldP spid="9227" grpId="0" animBg="1"/>
      <p:bldP spid="9228" grpId="0" animBg="1"/>
      <p:bldP spid="9230" grpId="0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文本框 99"/>
          <p:cNvSpPr txBox="1">
            <a:spLocks noChangeArrowheads="1"/>
          </p:cNvSpPr>
          <p:nvPr/>
        </p:nvSpPr>
        <p:spPr bwMode="auto">
          <a:xfrm>
            <a:off x="403225" y="854075"/>
            <a:ext cx="11383963" cy="4830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2667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0030101010101" pitchFamily="49" charset="-122"/>
              </a:defRPr>
            </a:lvl9pPr>
          </a:lstStyle>
          <a:p>
            <a:pPr algn="just"/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     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历史现象的纵向联系与横向联系是联系的两种形式。通过纵向联系，找出历史现象的共同点，认识历史发展的阶段性和历史发展的规律性；通过横向联系，找出历史现象的不同点及个中原因，加深对历史现象及其性质、特征的认识，形成准确而完整的历史概念；如果历史学习、历史研究能贯通纵横，便可看清历史现象的异同两面，抓住历史发展的因果联系，并形成完整的历史知识结构。历史纵横交错的联系构成了既复杂又统一的历史整体，因此，历史教学中，教师要放开视野，围绕教学内容，根据学生的认知逻辑，基于典型材料的具体示范，在纵横联系的同时，多角度分析对比，帮助学生理清知识脉络，明白历史学习的价值与意义。</a:t>
            </a:r>
          </a:p>
          <a:p>
            <a:pPr algn="just"/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                                                                                   ——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+mn-ea"/>
              </a:rPr>
              <a:t>聂幼犁</a:t>
            </a:r>
            <a:endParaRPr lang="en-US" altLang="zh-CN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3"/>
            </p:custDataLst>
          </p:nvPr>
        </p:nvSpPr>
        <p:spPr>
          <a:xfrm>
            <a:off x="1524000" y="3543300"/>
            <a:ext cx="9144000" cy="1089025"/>
          </a:xfrm>
        </p:spPr>
        <p:txBody>
          <a:bodyPr rtlCol="0"/>
          <a:lstStyle/>
          <a:p>
            <a:pPr fontAlgn="auto">
              <a:spcAft>
                <a:spcPts val="0"/>
              </a:spcAft>
              <a:defRPr/>
            </a:pPr>
            <a:r>
              <a:rPr lang="zh-CN" altLang="en-US" dirty="0"/>
              <a:t>感谢您的耐心倾听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4"/>
            </p:custDataLst>
          </p:nvPr>
        </p:nvSpPr>
        <p:spPr>
          <a:xfrm>
            <a:off x="1524000" y="4757738"/>
            <a:ext cx="9144000" cy="534987"/>
          </a:xfrm>
        </p:spPr>
        <p:txBody>
          <a:bodyPr rtlCol="0"/>
          <a:lstStyle/>
          <a:p>
            <a:pPr fontAlgn="auto">
              <a:spcAft>
                <a:spcPts val="0"/>
              </a:spcAft>
              <a:defRPr/>
            </a:pPr>
            <a:r>
              <a:rPr lang="en-US" altLang="zh-CN"/>
              <a:t>THANK YOU FOR YOUR WATCHING</a:t>
            </a:r>
          </a:p>
        </p:txBody>
      </p:sp>
      <p:sp>
        <p:nvSpPr>
          <p:cNvPr id="15" name="矩形 14"/>
          <p:cNvSpPr/>
          <p:nvPr>
            <p:custDataLst>
              <p:tags r:id="rId5"/>
            </p:custDataLst>
          </p:nvPr>
        </p:nvSpPr>
        <p:spPr>
          <a:xfrm>
            <a:off x="2498725" y="1508125"/>
            <a:ext cx="7194550" cy="1981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5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2018</a:t>
            </a:r>
            <a:endParaRPr lang="zh-CN" altLang="en-US" sz="15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文本框 11"/>
          <p:cNvSpPr txBox="1"/>
          <p:nvPr>
            <p:custDataLst>
              <p:tags r:id="rId2"/>
            </p:custDataLst>
          </p:nvPr>
        </p:nvSpPr>
        <p:spPr>
          <a:xfrm>
            <a:off x="4724400" y="2413000"/>
            <a:ext cx="6521450" cy="1092200"/>
          </a:xfrm>
          <a:prstGeom prst="rect">
            <a:avLst/>
          </a:prstGeom>
        </p:spPr>
        <p:txBody>
          <a:bodyPr lIns="90000" tIns="46800" rIns="90000" bIns="46800" anchor="b">
            <a:normAutofit fontScale="77500" lnSpcReduction="20000"/>
          </a:bodyPr>
          <a:lstStyle>
            <a:lvl1pPr>
              <a:lnSpc>
                <a:spcPct val="120000"/>
              </a:lnSpc>
              <a:spcBef>
                <a:spcPct val="0"/>
              </a:spcBef>
              <a:buNone/>
              <a:defRPr sz="5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既低头拉车，又抬头看路</a:t>
            </a:r>
            <a:endParaRPr lang="zh-CN" altLang="zh-CN" dirty="0"/>
          </a:p>
        </p:txBody>
      </p:sp>
      <p:sp>
        <p:nvSpPr>
          <p:cNvPr id="21" name="文本框 20"/>
          <p:cNvSpPr txBox="1"/>
          <p:nvPr>
            <p:custDataLst>
              <p:tags r:id="rId3"/>
            </p:custDataLst>
          </p:nvPr>
        </p:nvSpPr>
        <p:spPr>
          <a:xfrm>
            <a:off x="4722813" y="3673475"/>
            <a:ext cx="6529387" cy="538163"/>
          </a:xfrm>
          <a:prstGeom prst="rect">
            <a:avLst/>
          </a:prstGeom>
        </p:spPr>
        <p:txBody>
          <a:bodyPr lIns="90000" tIns="46800" rIns="90000" bIns="46800">
            <a:normAutofit fontScale="85000" lnSpcReduction="20000"/>
          </a:bodyPr>
          <a:lstStyle>
            <a:lvl1pPr indent="0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indent="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indent="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indent="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indent="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altLang="zh-CN" dirty="0">
                <a:latin typeface="+mn-lt"/>
                <a:ea typeface="+mn-ea"/>
              </a:rPr>
              <a:t>  </a:t>
            </a:r>
            <a:r>
              <a:rPr lang="en-US" altLang="zh-CN" sz="3200" b="1" dirty="0">
                <a:latin typeface="+mn-lt"/>
                <a:ea typeface="+mn-ea"/>
              </a:rPr>
              <a:t> JIYDITOULACHEYOYTAITOUKANLU</a:t>
            </a:r>
          </a:p>
        </p:txBody>
      </p:sp>
      <p:sp>
        <p:nvSpPr>
          <p:cNvPr id="22" name="文本框 21"/>
          <p:cNvSpPr txBox="1"/>
          <p:nvPr>
            <p:custDataLst>
              <p:tags r:id="rId4"/>
            </p:custDataLst>
          </p:nvPr>
        </p:nvSpPr>
        <p:spPr>
          <a:xfrm>
            <a:off x="1677035" y="2320925"/>
            <a:ext cx="2222500" cy="22161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46800" rIns="90000" bIns="46800" anchor="ctr">
            <a:normAutofit/>
          </a:bodyPr>
          <a:lstStyle>
            <a:defPPr>
              <a:defRPr lang="zh-CN"/>
            </a:defPPr>
            <a:lvl1pPr algn="ctr">
              <a:defRPr sz="13800" b="1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1500" dirty="0"/>
              <a:t>02</a:t>
            </a:r>
          </a:p>
        </p:txBody>
      </p:sp>
    </p:spTree>
    <p:custDataLst>
      <p:tags r:id="rId1"/>
    </p:custData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custom"/>
  <p:tag name="KSO_WM_TEMPLATE_INDEX" val="2018505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85058"/>
  <p:tag name="KSO_WM_UNIT_CLEAR" val="1"/>
  <p:tag name="KSO_WM_TAG_VERSION" val="1.0"/>
  <p:tag name="KSO_WM_BEAUTIFY_FLAG" val="#wm#"/>
  <p:tag name="KSO_WM_UNIT_TYPE" val="l_h_i"/>
  <p:tag name="KSO_WM_UNIT_INDEX" val="1_1_1"/>
  <p:tag name="KSO_WM_UNIT_ID" val="custom20185058_8*l_h_i*1_1_1"/>
  <p:tag name="KSO_WM_UNIT_LAYERLEVEL" val="1_1_1"/>
  <p:tag name="KSO_WM_DIAGRAM_GROUP_CODE" val="l1-1"/>
  <p:tag name="KSO_WM_UNIT_FILL_FORE_SCHEMECOLOR_INDEX" val="6"/>
  <p:tag name="KSO_WM_UNIT_FILL_TYPE" val="1"/>
  <p:tag name="KSO_WM_UNIT_TEXT_FILL_FORE_SCHEMECOLOR_INDEX" val="14"/>
  <p:tag name="KSO_WM_UNIT_TEXT_FILL_TYPE" val="1"/>
  <p:tag name="KSO_WM_UNIT_USESOURCEFORMAT_APPLY" val="1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85058"/>
  <p:tag name="KSO_WM_TAG_VERSION" val="1.0"/>
  <p:tag name="KSO_WM_BEAUTIFY_FLAG" val="#wm#"/>
  <p:tag name="KSO_WM_UNIT_PRESET_TEXT_LEN" val="17"/>
  <p:tag name="KSO_WM_UNIT_PRESET_TEXT_INDEX" val="3"/>
  <p:tag name="KSO_WM_UNIT_CLEAR" val="0"/>
  <p:tag name="KSO_WM_UNIT_COMPATIBLE" val="0"/>
  <p:tag name="KSO_WM_UNIT_HIGHLIGHT" val="0"/>
  <p:tag name="KSO_WM_UNIT_ISCONTENTSTITLE" val="0"/>
  <p:tag name="KSO_WM_UNIT_VALUE" val="38"/>
  <p:tag name="KSO_WM_UNIT_LAYERLEVEL" val="1"/>
  <p:tag name="KSO_WM_UNIT_INDEX" val="1"/>
  <p:tag name="KSO_WM_UNIT_ID" val="custom20185058_20*a*1"/>
  <p:tag name="KSO_WM_UNIT_TYPE" val="a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85058"/>
  <p:tag name="KSO_WM_TAG_VERSION" val="1.0"/>
  <p:tag name="KSO_WM_BEAUTIFY_FLAG" val="#wm#"/>
  <p:tag name="KSO_WM_UNIT_PRESET_TEXT_LEN" val="57"/>
  <p:tag name="KSO_WM_UNIT_PRESET_TEXT_INDEX" val="4"/>
  <p:tag name="KSO_WM_UNIT_CLEAR" val="0"/>
  <p:tag name="KSO_WM_UNIT_COMPATIBLE" val="0"/>
  <p:tag name="KSO_WM_UNIT_HIGHLIGHT" val="0"/>
  <p:tag name="KSO_WM_UNIT_VALUE" val="72"/>
  <p:tag name="KSO_WM_UNIT_LAYERLEVEL" val="1"/>
  <p:tag name="KSO_WM_UNIT_INDEX" val="1"/>
  <p:tag name="KSO_WM_UNIT_ID" val="custom20185058_20*f*1"/>
  <p:tag name="KSO_WM_UNIT_TYPE" val="f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custom20185058_20*i*2"/>
  <p:tag name="KSO_WM_TEMPLATE_CATEGORY" val="custom"/>
  <p:tag name="KSO_WM_TEMPLATE_INDEX" val="20185058"/>
  <p:tag name="KSO_WM_UNIT_INDEX" val="2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5058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5058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5058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5058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5058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5058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SIZE" val="790*371"/>
  <p:tag name="KSO_WM_SLIDE_POSITION" val="74*127"/>
  <p:tag name="KSO_WM_SLIDE_LAYOUT_CNT" val="1_1_1"/>
  <p:tag name="KSO_WM_SLIDE_LAYOUT" val="a_f_d"/>
  <p:tag name="KSO_WM_BEAUTIFY_FLAG" val="#wm#"/>
  <p:tag name="KSO_WM_SLIDE_TYPE" val="text"/>
  <p:tag name="KSO_WM_SLIDE_ITEM_CNT" val="2"/>
  <p:tag name="KSO_WM_SLIDE_INDEX" val="5"/>
  <p:tag name="KSO_WM_SLIDE_ID" val="custom20185058_5"/>
  <p:tag name="KSO_WM_TAG_VERSION" val="1.0"/>
  <p:tag name="KSO_WM_TEMPLATE_INDEX" val="20185058"/>
  <p:tag name="KSO_WM_TEMPLATE_CATEGORY" val="custom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85058"/>
  <p:tag name="KSO_WM_UNIT_CLEAR" val="1"/>
  <p:tag name="KSO_WM_TAG_VERSION" val="1.0"/>
  <p:tag name="KSO_WM_BEAUTIFY_FLAG" val="#wm#"/>
  <p:tag name="KSO_WM_UNIT_TYPE" val="l_h_i"/>
  <p:tag name="KSO_WM_UNIT_INDEX" val="1_2_1"/>
  <p:tag name="KSO_WM_UNIT_ID" val="custom20185058_8*l_h_i*1_2_1"/>
  <p:tag name="KSO_WM_UNIT_LAYERLEVEL" val="1_1_1"/>
  <p:tag name="KSO_WM_DIAGRAM_GROUP_CODE" val="l1-1"/>
  <p:tag name="KSO_WM_UNIT_FILL_FORE_SCHEMECOLOR_INDEX" val="6"/>
  <p:tag name="KSO_WM_UNIT_FILL_TYPE" val="1"/>
  <p:tag name="KSO_WM_UNIT_TEXT_FILL_FORE_SCHEMECOLOR_INDEX" val="14"/>
  <p:tag name="KSO_WM_UNIT_TEXT_FILL_TYPE" val="1"/>
  <p:tag name="KSO_WM_UNIT_USESOURCEFORMAT_APPLY" val="1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85058"/>
  <p:tag name="KSO_WM_TAG_VERSION" val="1.0"/>
  <p:tag name="KSO_WM_BEAUTIFY_FLAG" val="#wm#"/>
  <p:tag name="KSO_WM_UNIT_PRESET_TEXT_LEN" val="17"/>
  <p:tag name="KSO_WM_UNIT_PRESET_TEXT_INDEX" val="3"/>
  <p:tag name="KSO_WM_UNIT_CLEAR" val="0"/>
  <p:tag name="KSO_WM_UNIT_COMPATIBLE" val="0"/>
  <p:tag name="KSO_WM_UNIT_HIGHLIGHT" val="0"/>
  <p:tag name="KSO_WM_UNIT_ISCONTENTSTITLE" val="0"/>
  <p:tag name="KSO_WM_UNIT_VALUE" val="21"/>
  <p:tag name="KSO_WM_UNIT_LAYERLEVEL" val="1"/>
  <p:tag name="KSO_WM_UNIT_INDEX" val="1"/>
  <p:tag name="KSO_WM_UNIT_ID" val="custom20185058_5*a*1"/>
  <p:tag name="KSO_WM_UNIT_TYPE" val="a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85058"/>
  <p:tag name="KSO_WM_TAG_VERSION" val="1.0"/>
  <p:tag name="KSO_WM_BEAUTIFY_FLAG" val="#wm#"/>
  <p:tag name="KSO_WM_UNIT_PRESET_TEXT_LEN" val="57"/>
  <p:tag name="KSO_WM_UNIT_PRESET_TEXT_INDEX" val="4"/>
  <p:tag name="KSO_WM_UNIT_CLEAR" val="0"/>
  <p:tag name="KSO_WM_UNIT_COMPATIBLE" val="0"/>
  <p:tag name="KSO_WM_UNIT_HIGHLIGHT" val="0"/>
  <p:tag name="KSO_WM_UNIT_VALUE" val="86"/>
  <p:tag name="KSO_WM_UNIT_LAYERLEVEL" val="1"/>
  <p:tag name="KSO_WM_UNIT_INDEX" val="1"/>
  <p:tag name="KSO_WM_UNIT_ID" val="custom20185058_5*f*1"/>
  <p:tag name="KSO_WM_UNIT_TYPE" val="f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85058"/>
  <p:tag name="KSO_WM_TAG_VERSION" val="1.0"/>
  <p:tag name="KSO_WM_UNIT_TYPE" val="d"/>
  <p:tag name="KSO_WM_UNIT_INDEX" val="1"/>
  <p:tag name="KSO_WM_UNIT_ID" val="custom20185058_5*d*1"/>
  <p:tag name="KSO_WM_UNIT_LAYERLEVEL" val="1"/>
  <p:tag name="KSO_WM_UNIT_VALUE" val="1003*2787"/>
  <p:tag name="KSO_WM_UNIT_HIGHLIGHT" val="0"/>
  <p:tag name="KSO_WM_UNIT_COMPATIBLE" val="0"/>
  <p:tag name="KSO_WM_UNIT_CLEAR" val="0"/>
  <p:tag name="KSO_WM_BEAUTIFY_FLAG" val="#wm#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5058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5058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SIZE" val="790*371"/>
  <p:tag name="KSO_WM_SLIDE_POSITION" val="74*127"/>
  <p:tag name="KSO_WM_SLIDE_LAYOUT_CNT" val="1_1_1"/>
  <p:tag name="KSO_WM_SLIDE_LAYOUT" val="a_f_d"/>
  <p:tag name="KSO_WM_BEAUTIFY_FLAG" val="#wm#"/>
  <p:tag name="KSO_WM_SLIDE_TYPE" val="text"/>
  <p:tag name="KSO_WM_SLIDE_ITEM_CNT" val="2"/>
  <p:tag name="KSO_WM_SLIDE_INDEX" val="5"/>
  <p:tag name="KSO_WM_SLIDE_ID" val="custom20185058_5"/>
  <p:tag name="KSO_WM_TAG_VERSION" val="1.0"/>
  <p:tag name="KSO_WM_TEMPLATE_INDEX" val="20185058"/>
  <p:tag name="KSO_WM_TEMPLATE_CATEGORY" val="custom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85058"/>
  <p:tag name="KSO_WM_TAG_VERSION" val="1.0"/>
  <p:tag name="KSO_WM_BEAUTIFY_FLAG" val="#wm#"/>
  <p:tag name="KSO_WM_UNIT_PRESET_TEXT_LEN" val="17"/>
  <p:tag name="KSO_WM_UNIT_PRESET_TEXT_INDEX" val="3"/>
  <p:tag name="KSO_WM_UNIT_CLEAR" val="0"/>
  <p:tag name="KSO_WM_UNIT_COMPATIBLE" val="0"/>
  <p:tag name="KSO_WM_UNIT_HIGHLIGHT" val="0"/>
  <p:tag name="KSO_WM_UNIT_ISCONTENTSTITLE" val="0"/>
  <p:tag name="KSO_WM_UNIT_VALUE" val="21"/>
  <p:tag name="KSO_WM_UNIT_LAYERLEVEL" val="1"/>
  <p:tag name="KSO_WM_UNIT_INDEX" val="1"/>
  <p:tag name="KSO_WM_UNIT_ID" val="custom20185058_5*a*1"/>
  <p:tag name="KSO_WM_UNIT_TYPE" val="a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85058"/>
  <p:tag name="KSO_WM_TAG_VERSION" val="1.0"/>
  <p:tag name="KSO_WM_BEAUTIFY_FLAG" val="#wm#"/>
  <p:tag name="KSO_WM_UNIT_PRESET_TEXT_LEN" val="57"/>
  <p:tag name="KSO_WM_UNIT_PRESET_TEXT_INDEX" val="4"/>
  <p:tag name="KSO_WM_UNIT_CLEAR" val="0"/>
  <p:tag name="KSO_WM_UNIT_COMPATIBLE" val="0"/>
  <p:tag name="KSO_WM_UNIT_HIGHLIGHT" val="0"/>
  <p:tag name="KSO_WM_UNIT_VALUE" val="86"/>
  <p:tag name="KSO_WM_UNIT_LAYERLEVEL" val="1"/>
  <p:tag name="KSO_WM_UNIT_INDEX" val="1"/>
  <p:tag name="KSO_WM_UNIT_ID" val="custom20185058_5*f*1"/>
  <p:tag name="KSO_WM_UNIT_TYPE" val="f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85058"/>
  <p:tag name="KSO_WM_TAG_VERSION" val="1.0"/>
  <p:tag name="KSO_WM_UNIT_TYPE" val="d"/>
  <p:tag name="KSO_WM_UNIT_INDEX" val="1"/>
  <p:tag name="KSO_WM_UNIT_ID" val="custom20185058_5*d*1"/>
  <p:tag name="KSO_WM_UNIT_LAYERLEVEL" val="1"/>
  <p:tag name="KSO_WM_UNIT_VALUE" val="1003*2787"/>
  <p:tag name="KSO_WM_UNIT_HIGHLIGHT" val="0"/>
  <p:tag name="KSO_WM_UNIT_COMPATIBLE" val="0"/>
  <p:tag name="KSO_WM_UNIT_CLEAR" val="0"/>
  <p:tag name="KSO_WM_BEAUTIFY_FLAG" val="#wm#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5058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85058"/>
  <p:tag name="KSO_WM_UNIT_CLEAR" val="1"/>
  <p:tag name="KSO_WM_TAG_VERSION" val="1.0"/>
  <p:tag name="KSO_WM_BEAUTIFY_FLAG" val="#wm#"/>
  <p:tag name="KSO_WM_UNIT_TYPE" val="l_h_i"/>
  <p:tag name="KSO_WM_UNIT_INDEX" val="1_3_1"/>
  <p:tag name="KSO_WM_UNIT_ID" val="custom20185058_8*l_h_i*1_3_1"/>
  <p:tag name="KSO_WM_UNIT_LAYERLEVEL" val="1_1_1"/>
  <p:tag name="KSO_WM_DIAGRAM_GROUP_CODE" val="l1-1"/>
  <p:tag name="KSO_WM_UNIT_FILL_FORE_SCHEMECOLOR_INDEX" val="6"/>
  <p:tag name="KSO_WM_UNIT_FILL_TYPE" val="1"/>
  <p:tag name="KSO_WM_UNIT_TEXT_FILL_FORE_SCHEMECOLOR_INDEX" val="14"/>
  <p:tag name="KSO_WM_UNIT_TEXT_FILL_TYPE" val="1"/>
  <p:tag name="KSO_WM_UNIT_USESOURCEFORMAT_APPLY" val="1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5058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5058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5058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85058"/>
  <p:tag name="KSO_WM_TAG_VERSION" val="1.0"/>
  <p:tag name="KSO_WM_SLIDE_ID" val="custom20185058_12"/>
  <p:tag name="KSO_WM_SLIDE_INDEX" val="12"/>
  <p:tag name="KSO_WM_SLIDE_ITEM_CNT" val="2"/>
  <p:tag name="KSO_WM_SLIDE_LAYOUT" val="a_b_e"/>
  <p:tag name="KSO_WM_SLIDE_LAYOUT_CNT" val="1_1_1"/>
  <p:tag name="KSO_WM_SLIDE_TYPE" val="sectionTitle"/>
  <p:tag name="KSO_WM_BEAUTIFY_FLAG" val="#wm#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85058"/>
  <p:tag name="KSO_WM_TAG_VERSION" val="1.0"/>
  <p:tag name="KSO_WM_UNIT_TYPE" val="a"/>
  <p:tag name="KSO_WM_UNIT_INDEX" val="1"/>
  <p:tag name="KSO_WM_UNIT_ID" val="custom20185058_12*a*1"/>
  <p:tag name="KSO_WM_UNIT_LAYERLEVEL" val="1"/>
  <p:tag name="KSO_WM_UNIT_VALUE" val="10"/>
  <p:tag name="KSO_WM_UNIT_ISCONTENTSTITLE" val="0"/>
  <p:tag name="KSO_WM_UNIT_HIGHLIGHT" val="0"/>
  <p:tag name="KSO_WM_UNIT_COMPATIBLE" val="0"/>
  <p:tag name="KSO_WM_UNIT_CLEAR" val="0"/>
  <p:tag name="KSO_WM_BEAUTIFY_FLAG" val="#wm#"/>
  <p:tag name="KSO_WM_UNIT_PRESET_TEXT" val="SECTION TITLE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85058"/>
  <p:tag name="KSO_WM_TAG_VERSION" val="1.0"/>
  <p:tag name="KSO_WM_UNIT_TYPE" val="b"/>
  <p:tag name="KSO_WM_UNIT_INDEX" val="1"/>
  <p:tag name="KSO_WM_UNIT_ID" val="custom20185058_12*b*1"/>
  <p:tag name="KSO_WM_UNIT_LAYERLEVEL" val="1"/>
  <p:tag name="KSO_WM_UNIT_VALUE" val="24"/>
  <p:tag name="KSO_WM_UNIT_ISCONTENTSTITLE" val="0"/>
  <p:tag name="KSO_WM_UNIT_HIGHLIGHT" val="0"/>
  <p:tag name="KSO_WM_UNIT_COMPATIBLE" val="0"/>
  <p:tag name="KSO_WM_UNIT_CLEAR" val="0"/>
  <p:tag name="KSO_WM_UNIT_PRESET_TEXT_INDEX" val="4"/>
  <p:tag name="KSO_WM_UNIT_PRESET_TEXT_LEN" val="39"/>
  <p:tag name="KSO_WM_BEAUTIFY_FLAG" val="#wm#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85058"/>
  <p:tag name="KSO_WM_TAG_VERSION" val="1.0"/>
  <p:tag name="KSO_WM_UNIT_TYPE" val="e"/>
  <p:tag name="KSO_WM_UNIT_INDEX" val="1"/>
  <p:tag name="KSO_WM_UNIT_ID" val="custom20185058_12*e*1"/>
  <p:tag name="KSO_WM_UNIT_LAYERLEVEL" val="1"/>
  <p:tag name="KSO_WM_UNIT_VALUE" val="1"/>
  <p:tag name="KSO_WM_UNIT_HIGHLIGHT" val="0"/>
  <p:tag name="KSO_WM_UNIT_COMPATIBLE" val="1"/>
  <p:tag name="KSO_WM_UNIT_CLEAR" val="0"/>
  <p:tag name="KSO_WM_BEAUTIFY_FLAG" val="#wm#"/>
  <p:tag name="KSO_WM_UNIT_PRESET_TEXT" val="01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SLIDE_ITEM_CNT" val="3"/>
  <p:tag name="KSO_WM_SLIDE_LAYOUT" val="a_l"/>
  <p:tag name="KSO_WM_SLIDE_LAYOUT_CNT" val="1_1"/>
  <p:tag name="KSO_WM_SLIDE_TYPE" val="contents"/>
  <p:tag name="KSO_WM_BEAUTIFY_FLAG" val="#wm#"/>
  <p:tag name="KSO_WM_TEMPLATE_CATEGORY" val="custom"/>
  <p:tag name="KSO_WM_TEMPLATE_INDEX" val="20185058"/>
  <p:tag name="KSO_WM_SLIDE_ID" val="custom20185058_8"/>
  <p:tag name="KSO_WM_SLIDE_INDEX" val="8"/>
  <p:tag name="KSO_WM_DIAGRAM_GROUP_CODE" val="l1-1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85058"/>
  <p:tag name="KSO_WM_UNIT_CLEAR" val="1"/>
  <p:tag name="KSO_WM_TAG_VERSION" val="1.0"/>
  <p:tag name="KSO_WM_BEAUTIFY_FLAG" val="#wm#"/>
  <p:tag name="KSO_WM_UNIT_TYPE" val="l_h_i"/>
  <p:tag name="KSO_WM_UNIT_INDEX" val="1_1_1"/>
  <p:tag name="KSO_WM_UNIT_ID" val="custom20185058_8*l_h_i*1_1_1"/>
  <p:tag name="KSO_WM_UNIT_LAYERLEVEL" val="1_1_1"/>
  <p:tag name="KSO_WM_DIAGRAM_GROUP_CODE" val="l1-1"/>
  <p:tag name="KSO_WM_UNIT_FILL_FORE_SCHEMECOLOR_INDEX" val="6"/>
  <p:tag name="KSO_WM_UNIT_FILL_TYPE" val="1"/>
  <p:tag name="KSO_WM_UNIT_TEXT_FILL_FORE_SCHEMECOLOR_INDEX" val="14"/>
  <p:tag name="KSO_WM_UNIT_TEXT_FILL_TYPE" val="1"/>
  <p:tag name="KSO_WM_UNIT_USESOURCEFORMAT_APPLY" val="1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85058"/>
  <p:tag name="KSO_WM_UNIT_CLEAR" val="1"/>
  <p:tag name="KSO_WM_TAG_VERSION" val="1.0"/>
  <p:tag name="KSO_WM_BEAUTIFY_FLAG" val="#wm#"/>
  <p:tag name="KSO_WM_UNIT_TYPE" val="l_h_i"/>
  <p:tag name="KSO_WM_UNIT_INDEX" val="1_2_1"/>
  <p:tag name="KSO_WM_UNIT_ID" val="custom20185058_8*l_h_i*1_2_1"/>
  <p:tag name="KSO_WM_UNIT_LAYERLEVEL" val="1_1_1"/>
  <p:tag name="KSO_WM_DIAGRAM_GROUP_CODE" val="l1-1"/>
  <p:tag name="KSO_WM_UNIT_FILL_FORE_SCHEMECOLOR_INDEX" val="6"/>
  <p:tag name="KSO_WM_UNIT_FILL_TYPE" val="1"/>
  <p:tag name="KSO_WM_UNIT_TEXT_FILL_FORE_SCHEMECOLOR_INDEX" val="14"/>
  <p:tag name="KSO_WM_UNIT_TEXT_FILL_TYPE" val="1"/>
  <p:tag name="KSO_WM_UNIT_USESOURCEFORMAT_APPLY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85058"/>
  <p:tag name="KSO_WM_TAG_VERSION" val="1.0"/>
  <p:tag name="KSO_WM_BEAUTIFY_FLAG" val="#wm#"/>
  <p:tag name="KSO_WM_UNIT_TYPE" val="l_h_f"/>
  <p:tag name="KSO_WM_UNIT_INDEX" val="1_3_1"/>
  <p:tag name="KSO_WM_UNIT_CLEAR" val="1"/>
  <p:tag name="KSO_WM_UNIT_LAYERLEVEL" val="1_1_1"/>
  <p:tag name="KSO_WM_UNIT_VALUE" val="15"/>
  <p:tag name="KSO_WM_UNIT_HIGHLIGHT" val="0"/>
  <p:tag name="KSO_WM_UNIT_COMPATIBLE" val="0"/>
  <p:tag name="KSO_WM_UNIT_PRESET_TEXT_INDEX" val="3"/>
  <p:tag name="KSO_WM_UNIT_PRESET_TEXT_LEN" val="17"/>
  <p:tag name="KSO_WM_DIAGRAM_GROUP_CODE" val="l1-1"/>
  <p:tag name="KSO_WM_UNIT_ID" val="custom20185058_8*l_h_f*1_3_1"/>
  <p:tag name="KSO_WM_UNIT_SHADOW_SCHEMECOLOR_INDEX" val="16"/>
  <p:tag name="KSO_WM_UNIT_TEXT_FILL_FORE_SCHEMECOLOR_INDEX" val="13"/>
  <p:tag name="KSO_WM_UNIT_TEXT_FILL_TYPE" val="1"/>
  <p:tag name="KSO_WM_UNIT_USESOURCEFORMAT_APPLY" val="1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85058"/>
  <p:tag name="KSO_WM_UNIT_CLEAR" val="1"/>
  <p:tag name="KSO_WM_TAG_VERSION" val="1.0"/>
  <p:tag name="KSO_WM_BEAUTIFY_FLAG" val="#wm#"/>
  <p:tag name="KSO_WM_UNIT_TYPE" val="l_h_i"/>
  <p:tag name="KSO_WM_UNIT_INDEX" val="1_3_1"/>
  <p:tag name="KSO_WM_UNIT_ID" val="custom20185058_8*l_h_i*1_3_1"/>
  <p:tag name="KSO_WM_UNIT_LAYERLEVEL" val="1_1_1"/>
  <p:tag name="KSO_WM_DIAGRAM_GROUP_CODE" val="l1-1"/>
  <p:tag name="KSO_WM_UNIT_FILL_FORE_SCHEMECOLOR_INDEX" val="6"/>
  <p:tag name="KSO_WM_UNIT_FILL_TYPE" val="1"/>
  <p:tag name="KSO_WM_UNIT_TEXT_FILL_FORE_SCHEMECOLOR_INDEX" val="14"/>
  <p:tag name="KSO_WM_UNIT_TEXT_FILL_TYPE" val="1"/>
  <p:tag name="KSO_WM_UNIT_USESOURCEFORMAT_APPLY" val="1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85058"/>
  <p:tag name="KSO_WM_TAG_VERSION" val="1.0"/>
  <p:tag name="KSO_WM_BEAUTIFY_FLAG" val="#wm#"/>
  <p:tag name="KSO_WM_UNIT_TYPE" val="l_h_f"/>
  <p:tag name="KSO_WM_UNIT_INDEX" val="1_3_1"/>
  <p:tag name="KSO_WM_UNIT_CLEAR" val="1"/>
  <p:tag name="KSO_WM_UNIT_LAYERLEVEL" val="1_1_1"/>
  <p:tag name="KSO_WM_UNIT_VALUE" val="15"/>
  <p:tag name="KSO_WM_UNIT_HIGHLIGHT" val="0"/>
  <p:tag name="KSO_WM_UNIT_COMPATIBLE" val="0"/>
  <p:tag name="KSO_WM_UNIT_PRESET_TEXT_INDEX" val="3"/>
  <p:tag name="KSO_WM_UNIT_PRESET_TEXT_LEN" val="17"/>
  <p:tag name="KSO_WM_DIAGRAM_GROUP_CODE" val="l1-1"/>
  <p:tag name="KSO_WM_UNIT_ID" val="custom20185058_8*l_h_f*1_3_1"/>
  <p:tag name="KSO_WM_UNIT_SHADOW_SCHEMECOLOR_INDEX" val="16"/>
  <p:tag name="KSO_WM_UNIT_TEXT_FILL_FORE_SCHEMECOLOR_INDEX" val="13"/>
  <p:tag name="KSO_WM_UNIT_TEXT_FILL_TYPE" val="1"/>
  <p:tag name="KSO_WM_UNIT_USESOURCEFORMAT_APPLY" val="1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85058"/>
  <p:tag name="KSO_WM_TAG_VERSION" val="1.0"/>
  <p:tag name="KSO_WM_BEAUTIFY_FLAG" val="#wm#"/>
  <p:tag name="KSO_WM_UNIT_TYPE" val="l_h_f"/>
  <p:tag name="KSO_WM_UNIT_INDEX" val="1_2_1"/>
  <p:tag name="KSO_WM_UNIT_CLEAR" val="1"/>
  <p:tag name="KSO_WM_UNIT_LAYERLEVEL" val="1_1_1"/>
  <p:tag name="KSO_WM_UNIT_VALUE" val="15"/>
  <p:tag name="KSO_WM_UNIT_HIGHLIGHT" val="0"/>
  <p:tag name="KSO_WM_UNIT_COMPATIBLE" val="0"/>
  <p:tag name="KSO_WM_UNIT_PRESET_TEXT_INDEX" val="3"/>
  <p:tag name="KSO_WM_UNIT_PRESET_TEXT_LEN" val="17"/>
  <p:tag name="KSO_WM_DIAGRAM_GROUP_CODE" val="l1-1"/>
  <p:tag name="KSO_WM_UNIT_ID" val="custom20185058_8*l_h_f*1_2_1"/>
  <p:tag name="KSO_WM_UNIT_SHADOW_SCHEMECOLOR_INDEX" val="16"/>
  <p:tag name="KSO_WM_UNIT_TEXT_FILL_FORE_SCHEMECOLOR_INDEX" val="13"/>
  <p:tag name="KSO_WM_UNIT_TEXT_FILL_TYPE" val="1"/>
  <p:tag name="KSO_WM_UNIT_USESOURCEFORMAT_APPLY" val="1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85058"/>
  <p:tag name="KSO_WM_TAG_VERSION" val="1.0"/>
  <p:tag name="KSO_WM_BEAUTIFY_FLAG" val="#wm#"/>
  <p:tag name="KSO_WM_UNIT_TYPE" val="l_h_f"/>
  <p:tag name="KSO_WM_UNIT_INDEX" val="1_1_1"/>
  <p:tag name="KSO_WM_UNIT_CLEAR" val="1"/>
  <p:tag name="KSO_WM_UNIT_LAYERLEVEL" val="1_1_1"/>
  <p:tag name="KSO_WM_UNIT_VALUE" val="15"/>
  <p:tag name="KSO_WM_UNIT_HIGHLIGHT" val="0"/>
  <p:tag name="KSO_WM_UNIT_COMPATIBLE" val="0"/>
  <p:tag name="KSO_WM_UNIT_PRESET_TEXT_INDEX" val="3"/>
  <p:tag name="KSO_WM_UNIT_PRESET_TEXT_LEN" val="17"/>
  <p:tag name="KSO_WM_DIAGRAM_GROUP_CODE" val="l1-1"/>
  <p:tag name="KSO_WM_UNIT_ID" val="custom20185058_8*l_h_f*1_1_1"/>
  <p:tag name="KSO_WM_UNIT_SHADOW_SCHEMECOLOR_INDEX" val="16"/>
  <p:tag name="KSO_WM_UNIT_TEXT_FILL_FORE_SCHEMECOLOR_INDEX" val="13"/>
  <p:tag name="KSO_WM_UNIT_TEXT_FILL_TYPE" val="1"/>
  <p:tag name="KSO_WM_UNIT_USESOURCEFORMAT_APPLY" val="1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5058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5058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5058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5058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5058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85058"/>
  <p:tag name="KSO_WM_TAG_VERSION" val="1.0"/>
  <p:tag name="KSO_WM_SLIDE_ID" val="custom20185058_22"/>
  <p:tag name="KSO_WM_SLIDE_INDEX" val="22"/>
  <p:tag name="KSO_WM_SLIDE_ITEM_CNT" val="2"/>
  <p:tag name="KSO_WM_SLIDE_LAYOUT" val="a_b"/>
  <p:tag name="KSO_WM_SLIDE_LAYOUT_CNT" val="1_1"/>
  <p:tag name="KSO_WM_SLIDE_TYPE" val="endPage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85058"/>
  <p:tag name="KSO_WM_TAG_VERSION" val="1.0"/>
  <p:tag name="KSO_WM_BEAUTIFY_FLAG" val="#wm#"/>
  <p:tag name="KSO_WM_UNIT_TYPE" val="l_h_f"/>
  <p:tag name="KSO_WM_UNIT_INDEX" val="1_2_1"/>
  <p:tag name="KSO_WM_UNIT_CLEAR" val="1"/>
  <p:tag name="KSO_WM_UNIT_LAYERLEVEL" val="1_1_1"/>
  <p:tag name="KSO_WM_UNIT_VALUE" val="15"/>
  <p:tag name="KSO_WM_UNIT_HIGHLIGHT" val="0"/>
  <p:tag name="KSO_WM_UNIT_COMPATIBLE" val="0"/>
  <p:tag name="KSO_WM_UNIT_PRESET_TEXT_INDEX" val="3"/>
  <p:tag name="KSO_WM_UNIT_PRESET_TEXT_LEN" val="17"/>
  <p:tag name="KSO_WM_DIAGRAM_GROUP_CODE" val="l1-1"/>
  <p:tag name="KSO_WM_UNIT_ID" val="custom20185058_8*l_h_f*1_2_1"/>
  <p:tag name="KSO_WM_UNIT_SHADOW_SCHEMECOLOR_INDEX" val="16"/>
  <p:tag name="KSO_WM_UNIT_TEXT_FILL_FORE_SCHEMECOLOR_INDEX" val="13"/>
  <p:tag name="KSO_WM_UNIT_TEXT_FILL_TYPE" val="1"/>
  <p:tag name="KSO_WM_UNIT_USESOURCEFORMAT_APPLY" val="1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85058"/>
  <p:tag name="KSO_WM_TAG_VERSION" val="1.0"/>
  <p:tag name="KSO_WM_UNIT_TYPE" val="a"/>
  <p:tag name="KSO_WM_UNIT_INDEX" val="1"/>
  <p:tag name="KSO_WM_UNIT_ID" val="custom20185058_22*a*1"/>
  <p:tag name="KSO_WM_UNIT_LAYERLEVEL" val="1"/>
  <p:tag name="KSO_WM_UNIT_VALUE" val="15"/>
  <p:tag name="KSO_WM_UNIT_ISCONTENTSTITLE" val="0"/>
  <p:tag name="KSO_WM_UNIT_HIGHLIGHT" val="0"/>
  <p:tag name="KSO_WM_UNIT_COMPATIBLE" val="0"/>
  <p:tag name="KSO_WM_UNIT_CLEAR" val="0"/>
  <p:tag name="KSO_WM_BEAUTIFY_FLAG" val="#wm#"/>
  <p:tag name="KSO_WM_UNIT_PRESET_TEXT" val="感谢您的耐心观看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85058"/>
  <p:tag name="KSO_WM_TAG_VERSION" val="1.0"/>
  <p:tag name="KSO_WM_UNIT_TYPE" val="b"/>
  <p:tag name="KSO_WM_UNIT_INDEX" val="1"/>
  <p:tag name="KSO_WM_UNIT_ID" val="custom20185058_22*b*1"/>
  <p:tag name="KSO_WM_UNIT_LAYERLEVEL" val="1"/>
  <p:tag name="KSO_WM_UNIT_VALUE" val="40"/>
  <p:tag name="KSO_WM_UNIT_ISCONTENTSTITLE" val="0"/>
  <p:tag name="KSO_WM_UNIT_HIGHLIGHT" val="0"/>
  <p:tag name="KSO_WM_UNIT_COMPATIBLE" val="0"/>
  <p:tag name="KSO_WM_UNIT_CLEAR" val="0"/>
  <p:tag name="KSO_WM_BEAUTIFY_FLAG" val="#wm#"/>
  <p:tag name="KSO_WM_UNIT_PRESET_TEXT" val="THANK YOU FOR YOUR WATCHING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custom20185058_22*i*2"/>
  <p:tag name="KSO_WM_TEMPLATE_CATEGORY" val="custom"/>
  <p:tag name="KSO_WM_TEMPLATE_INDEX" val="20185058"/>
  <p:tag name="KSO_WM_UNIT_INDEX" val="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85058"/>
  <p:tag name="KSO_WM_TAG_VERSION" val="1.0"/>
  <p:tag name="KSO_WM_BEAUTIFY_FLAG" val="#wm#"/>
  <p:tag name="KSO_WM_UNIT_TYPE" val="l_h_f"/>
  <p:tag name="KSO_WM_UNIT_INDEX" val="1_1_1"/>
  <p:tag name="KSO_WM_UNIT_CLEAR" val="1"/>
  <p:tag name="KSO_WM_UNIT_LAYERLEVEL" val="1_1_1"/>
  <p:tag name="KSO_WM_UNIT_VALUE" val="15"/>
  <p:tag name="KSO_WM_UNIT_HIGHLIGHT" val="0"/>
  <p:tag name="KSO_WM_UNIT_COMPATIBLE" val="0"/>
  <p:tag name="KSO_WM_UNIT_PRESET_TEXT_INDEX" val="3"/>
  <p:tag name="KSO_WM_UNIT_PRESET_TEXT_LEN" val="17"/>
  <p:tag name="KSO_WM_DIAGRAM_GROUP_CODE" val="l1-1"/>
  <p:tag name="KSO_WM_UNIT_ID" val="custom20185058_8*l_h_f*1_1_1"/>
  <p:tag name="KSO_WM_UNIT_SHADOW_SCHEMECOLOR_INDEX" val="16"/>
  <p:tag name="KSO_WM_UNIT_TEXT_FILL_FORE_SCHEMECOLOR_INDEX" val="13"/>
  <p:tag name="KSO_WM_UNIT_TEXT_FILL_TYPE" val="1"/>
  <p:tag name="KSO_WM_UNIT_USESOURCEFORMAT_APPLY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85058"/>
  <p:tag name="KSO_WM_UNIT_CLEAR" val="1"/>
  <p:tag name="KSO_WM_TAG_VERSION" val="1.0"/>
  <p:tag name="KSO_WM_BEAUTIFY_FLAG" val="#wm#"/>
  <p:tag name="KSO_WM_UNIT_TYPE" val="l_h_i"/>
  <p:tag name="KSO_WM_UNIT_INDEX" val="1_3_1"/>
  <p:tag name="KSO_WM_UNIT_ID" val="custom20185058_8*l_h_i*1_3_1"/>
  <p:tag name="KSO_WM_UNIT_LAYERLEVEL" val="1_1_1"/>
  <p:tag name="KSO_WM_DIAGRAM_GROUP_CODE" val="l1-1"/>
  <p:tag name="KSO_WM_UNIT_FILL_FORE_SCHEMECOLOR_INDEX" val="6"/>
  <p:tag name="KSO_WM_UNIT_FILL_TYPE" val="1"/>
  <p:tag name="KSO_WM_UNIT_TEXT_FILL_FORE_SCHEMECOLOR_INDEX" val="14"/>
  <p:tag name="KSO_WM_UNIT_TEXT_FILL_TYPE" val="1"/>
  <p:tag name="KSO_WM_UNIT_USESOURCEFORMAT_APPLY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85058"/>
  <p:tag name="KSO_WM_TAG_VERSION" val="1.0"/>
  <p:tag name="KSO_WM_BEAUTIFY_FLAG" val="#wm#"/>
  <p:tag name="KSO_WM_UNIT_TYPE" val="l_h_f"/>
  <p:tag name="KSO_WM_UNIT_INDEX" val="1_3_1"/>
  <p:tag name="KSO_WM_UNIT_CLEAR" val="1"/>
  <p:tag name="KSO_WM_UNIT_LAYERLEVEL" val="1_1_1"/>
  <p:tag name="KSO_WM_UNIT_VALUE" val="15"/>
  <p:tag name="KSO_WM_UNIT_HIGHLIGHT" val="0"/>
  <p:tag name="KSO_WM_UNIT_COMPATIBLE" val="0"/>
  <p:tag name="KSO_WM_UNIT_PRESET_TEXT_INDEX" val="3"/>
  <p:tag name="KSO_WM_UNIT_PRESET_TEXT_LEN" val="17"/>
  <p:tag name="KSO_WM_DIAGRAM_GROUP_CODE" val="l1-1"/>
  <p:tag name="KSO_WM_UNIT_ID" val="custom20185058_8*l_h_f*1_3_1"/>
  <p:tag name="KSO_WM_UNIT_SHADOW_SCHEMECOLOR_INDEX" val="16"/>
  <p:tag name="KSO_WM_UNIT_TEXT_FILL_FORE_SCHEMECOLOR_INDEX" val="13"/>
  <p:tag name="KSO_WM_UNIT_TEXT_FILL_TYPE" val="1"/>
  <p:tag name="KSO_WM_UNIT_USESOURCEFORMAT_APPLY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85058"/>
  <p:tag name="KSO_WM_TAG_VERSION" val="1.0"/>
  <p:tag name="KSO_WM_SLIDE_ID" val="custom20185058_12"/>
  <p:tag name="KSO_WM_SLIDE_INDEX" val="12"/>
  <p:tag name="KSO_WM_SLIDE_ITEM_CNT" val="2"/>
  <p:tag name="KSO_WM_SLIDE_LAYOUT" val="a_b_e"/>
  <p:tag name="KSO_WM_SLIDE_LAYOUT_CNT" val="1_1_1"/>
  <p:tag name="KSO_WM_SLIDE_TYPE" val="sectionTitle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85058"/>
  <p:tag name="KSO_WM_TAG_VERSION" val="1.0"/>
  <p:tag name="KSO_WM_UNIT_TYPE" val="a"/>
  <p:tag name="KSO_WM_UNIT_INDEX" val="1"/>
  <p:tag name="KSO_WM_UNIT_ID" val="custom20185058_12*a*1"/>
  <p:tag name="KSO_WM_UNIT_LAYERLEVEL" val="1"/>
  <p:tag name="KSO_WM_UNIT_VALUE" val="10"/>
  <p:tag name="KSO_WM_UNIT_ISCONTENTSTITLE" val="0"/>
  <p:tag name="KSO_WM_UNIT_HIGHLIGHT" val="0"/>
  <p:tag name="KSO_WM_UNIT_COMPATIBLE" val="0"/>
  <p:tag name="KSO_WM_UNIT_CLEAR" val="0"/>
  <p:tag name="KSO_WM_BEAUTIFY_FLAG" val="#wm#"/>
  <p:tag name="KSO_WM_UNIT_PRESET_TEXT" val="SECTION TITL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custom"/>
  <p:tag name="KSO_WM_TEMPLATE_INDEX" val="20185058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85058"/>
  <p:tag name="KSO_WM_TAG_VERSION" val="1.0"/>
  <p:tag name="KSO_WM_UNIT_TYPE" val="b"/>
  <p:tag name="KSO_WM_UNIT_INDEX" val="1"/>
  <p:tag name="KSO_WM_UNIT_ID" val="custom20185058_12*b*1"/>
  <p:tag name="KSO_WM_UNIT_LAYERLEVEL" val="1"/>
  <p:tag name="KSO_WM_UNIT_VALUE" val="24"/>
  <p:tag name="KSO_WM_UNIT_ISCONTENTSTITLE" val="0"/>
  <p:tag name="KSO_WM_UNIT_HIGHLIGHT" val="0"/>
  <p:tag name="KSO_WM_UNIT_COMPATIBLE" val="0"/>
  <p:tag name="KSO_WM_UNIT_CLEAR" val="0"/>
  <p:tag name="KSO_WM_UNIT_PRESET_TEXT_INDEX" val="4"/>
  <p:tag name="KSO_WM_UNIT_PRESET_TEXT_LEN" val="39"/>
  <p:tag name="KSO_WM_BEAUTIFY_FLAG" val="#wm#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85058"/>
  <p:tag name="KSO_WM_TAG_VERSION" val="1.0"/>
  <p:tag name="KSO_WM_UNIT_TYPE" val="e"/>
  <p:tag name="KSO_WM_UNIT_INDEX" val="1"/>
  <p:tag name="KSO_WM_UNIT_ID" val="custom20185058_12*e*1"/>
  <p:tag name="KSO_WM_UNIT_LAYERLEVEL" val="1"/>
  <p:tag name="KSO_WM_UNIT_VALUE" val="1"/>
  <p:tag name="KSO_WM_UNIT_HIGHLIGHT" val="0"/>
  <p:tag name="KSO_WM_UNIT_COMPATIBLE" val="1"/>
  <p:tag name="KSO_WM_UNIT_CLEAR" val="0"/>
  <p:tag name="KSO_WM_BEAUTIFY_FLAG" val="#wm#"/>
  <p:tag name="KSO_WM_UNIT_PRESET_TEXT" val="0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basetag"/>
  <p:tag name="KSO_WM_TEMPLATE_INDEX" val="20163657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SLIDE_ITEM_CNT" val="2"/>
  <p:tag name="KSO_WM_SLIDE_LAYOUT" val="a_l"/>
  <p:tag name="KSO_WM_SLIDE_LAYOUT_CNT" val="1_1"/>
  <p:tag name="KSO_WM_SLIDE_TYPE" val="contents"/>
  <p:tag name="KSO_WM_BEAUTIFY_FLAG" val="#wm#"/>
  <p:tag name="KSO_WM_TEMPLATE_CATEGORY" val="custom"/>
  <p:tag name="KSO_WM_TEMPLATE_INDEX" val="20185058"/>
  <p:tag name="KSO_WM_SLIDE_ID" val="custom20185058_7"/>
  <p:tag name="KSO_WM_SLIDE_INDEX" val="7"/>
  <p:tag name="KSO_WM_DIAGRAM_GROUP_CODE" val="l1-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85058"/>
  <p:tag name="KSO_WM_UNIT_CLEAR" val="1"/>
  <p:tag name="KSO_WM_TAG_VERSION" val="1.0"/>
  <p:tag name="KSO_WM_BEAUTIFY_FLAG" val="#wm#"/>
  <p:tag name="KSO_WM_UNIT_TYPE" val="l_h_i"/>
  <p:tag name="KSO_WM_UNIT_INDEX" val="1_1_1"/>
  <p:tag name="KSO_WM_UNIT_ID" val="custom20185058_7*l_h_i*1_1_1"/>
  <p:tag name="KSO_WM_UNIT_LAYERLEVEL" val="1_1_1"/>
  <p:tag name="KSO_WM_DIAGRAM_GROUP_CODE" val="l1-1"/>
  <p:tag name="KSO_WM_UNIT_FILL_FORE_SCHEMECOLOR_INDEX" val="6"/>
  <p:tag name="KSO_WM_UNIT_FILL_TYPE" val="1"/>
  <p:tag name="KSO_WM_UNIT_TEXT_FILL_FORE_SCHEMECOLOR_INDEX" val="14"/>
  <p:tag name="KSO_WM_UNIT_TEXT_FILL_TYPE" val="1"/>
  <p:tag name="KSO_WM_UNIT_USESOURCEFORMAT_APPLY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85058"/>
  <p:tag name="KSO_WM_UNIT_CLEAR" val="1"/>
  <p:tag name="KSO_WM_TAG_VERSION" val="1.0"/>
  <p:tag name="KSO_WM_BEAUTIFY_FLAG" val="#wm#"/>
  <p:tag name="KSO_WM_UNIT_TYPE" val="l_h_i"/>
  <p:tag name="KSO_WM_UNIT_INDEX" val="1_2_1"/>
  <p:tag name="KSO_WM_UNIT_ID" val="custom20185058_7*l_h_i*1_2_1"/>
  <p:tag name="KSO_WM_UNIT_LAYERLEVEL" val="1_1_1"/>
  <p:tag name="KSO_WM_DIAGRAM_GROUP_CODE" val="l1-1"/>
  <p:tag name="KSO_WM_UNIT_FILL_FORE_SCHEMECOLOR_INDEX" val="6"/>
  <p:tag name="KSO_WM_UNIT_FILL_TYPE" val="1"/>
  <p:tag name="KSO_WM_UNIT_TEXT_FILL_FORE_SCHEMECOLOR_INDEX" val="14"/>
  <p:tag name="KSO_WM_UNIT_TEXT_FILL_TYPE" val="1"/>
  <p:tag name="KSO_WM_UNIT_USESOURCEFORMAT_APPLY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85058"/>
  <p:tag name="KSO_WM_TAG_VERSION" val="1.0"/>
  <p:tag name="KSO_WM_BEAUTIFY_FLAG" val="#wm#"/>
  <p:tag name="KSO_WM_UNIT_TYPE" val="l_h_f"/>
  <p:tag name="KSO_WM_UNIT_INDEX" val="1_1_1"/>
  <p:tag name="KSO_WM_UNIT_CLEAR" val="1"/>
  <p:tag name="KSO_WM_UNIT_LAYERLEVEL" val="1_1_1"/>
  <p:tag name="KSO_WM_UNIT_VALUE" val="15"/>
  <p:tag name="KSO_WM_UNIT_HIGHLIGHT" val="0"/>
  <p:tag name="KSO_WM_UNIT_COMPATIBLE" val="0"/>
  <p:tag name="KSO_WM_UNIT_PRESET_TEXT_INDEX" val="3"/>
  <p:tag name="KSO_WM_UNIT_PRESET_TEXT_LEN" val="17"/>
  <p:tag name="KSO_WM_DIAGRAM_GROUP_CODE" val="l1-1"/>
  <p:tag name="KSO_WM_UNIT_ID" val="custom20185058_7*l_h_f*1_1_1"/>
  <p:tag name="KSO_WM_UNIT_SHADOW_SCHEMECOLOR_INDEX" val="16"/>
  <p:tag name="KSO_WM_UNIT_TEXT_FILL_FORE_SCHEMECOLOR_INDEX" val="13"/>
  <p:tag name="KSO_WM_UNIT_TEXT_FILL_TYPE" val="1"/>
  <p:tag name="KSO_WM_UNIT_USESOURCEFORMAT_APPLY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85058"/>
  <p:tag name="KSO_WM_DIAGRAM_GROUP_CODE" val="l1_1"/>
  <p:tag name="KSO_WM_TAG_VERSION" val="1.0"/>
  <p:tag name="KSO_WM_UNIT_TYPE" val="a"/>
  <p:tag name="KSO_WM_UNIT_INDEX" val="1"/>
  <p:tag name="KSO_WM_UNIT_ID" val="custom20185058_7*a*1"/>
  <p:tag name="KSO_WM_UNIT_LAYERLEVEL" val="1"/>
  <p:tag name="KSO_WM_UNIT_ISCONTENTSTITLE" val="1"/>
  <p:tag name="KSO_WM_UNIT_VALUE" val="24"/>
  <p:tag name="KSO_WM_UNIT_HIGHLIGHT" val="0"/>
  <p:tag name="KSO_WM_UNIT_COMPATIBLE" val="0"/>
  <p:tag name="KSO_WM_UNIT_CLEAR" val="0"/>
  <p:tag name="KSO_WM_BEAUTIFY_FLAG" val="#wm#"/>
  <p:tag name="KSO_WM_UNIT_PRESET_TEXT" val="content"/>
  <p:tag name="KSO_WM_UNIT_FILL_FORE_SCHEMECOLOR_INDEX" val="6"/>
  <p:tag name="KSO_WM_UNIT_FILL_TYPE" val="1"/>
  <p:tag name="KSO_WM_UNIT_TEXT_FILL_FORE_SCHEMECOLOR_INDEX" val="14"/>
  <p:tag name="KSO_WM_UNIT_TEXT_FILL_TYPE" val="1"/>
  <p:tag name="KSO_WM_UNIT_USESOURCEFORMAT_APPLY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85058"/>
  <p:tag name="KSO_WM_TAG_VERSION" val="1.0"/>
  <p:tag name="KSO_WM_BEAUTIFY_FLAG" val="#wm#"/>
  <p:tag name="KSO_WM_UNIT_TYPE" val="l_h_f"/>
  <p:tag name="KSO_WM_UNIT_INDEX" val="1_1_1"/>
  <p:tag name="KSO_WM_UNIT_CLEAR" val="1"/>
  <p:tag name="KSO_WM_UNIT_LAYERLEVEL" val="1_1_1"/>
  <p:tag name="KSO_WM_UNIT_VALUE" val="15"/>
  <p:tag name="KSO_WM_UNIT_HIGHLIGHT" val="0"/>
  <p:tag name="KSO_WM_UNIT_COMPATIBLE" val="0"/>
  <p:tag name="KSO_WM_UNIT_PRESET_TEXT_INDEX" val="3"/>
  <p:tag name="KSO_WM_UNIT_PRESET_TEXT_LEN" val="17"/>
  <p:tag name="KSO_WM_DIAGRAM_GROUP_CODE" val="l1-1"/>
  <p:tag name="KSO_WM_UNIT_ID" val="custom20185058_7*l_h_f*1_1_1"/>
  <p:tag name="KSO_WM_UNIT_SHADOW_SCHEMECOLOR_INDEX" val="16"/>
  <p:tag name="KSO_WM_UNIT_TEXT_FILL_FORE_SCHEMECOLOR_INDEX" val="13"/>
  <p:tag name="KSO_WM_UNIT_TEXT_FILL_TYPE" val="1"/>
  <p:tag name="KSO_WM_UNIT_USESOURCEFORMAT_APPLY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SLIDE_ITEM_CNT" val="2"/>
  <p:tag name="KSO_WM_SLIDE_LAYOUT" val="a_l"/>
  <p:tag name="KSO_WM_SLIDE_LAYOUT_CNT" val="1_1"/>
  <p:tag name="KSO_WM_SLIDE_TYPE" val="contents"/>
  <p:tag name="KSO_WM_BEAUTIFY_FLAG" val="#wm#"/>
  <p:tag name="KSO_WM_TEMPLATE_CATEGORY" val="custom"/>
  <p:tag name="KSO_WM_TEMPLATE_INDEX" val="20185058"/>
  <p:tag name="KSO_WM_SLIDE_ID" val="custom20185058_7"/>
  <p:tag name="KSO_WM_SLIDE_INDEX" val="7"/>
  <p:tag name="KSO_WM_DIAGRAM_GROUP_CODE" val="l1-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OPIC_ID" val="2806177"/>
  <p:tag name="KSO_WM_TEMPLATE_OUTLINE_ID" val="15"/>
  <p:tag name="KSO_WM_TEMPLATE_SCENE_ID" val="1"/>
  <p:tag name="KSO_WM_TEMPLATE_JOB_ID" val="2"/>
  <p:tag name="KSO_WM_TEMPLATE_TOPIC_DEFAULT" val="1"/>
  <p:tag name="KSO_WM_TEMPLATE_CATEGORY" val="custom"/>
  <p:tag name="KSO_WM_TEMPLATE_INDEX" val="20185058"/>
  <p:tag name="KSO_WM_TAG_VERSION" val="1.0"/>
  <p:tag name="KSO_WM_BEAUTIFY_FLAG" val="#wm#"/>
  <p:tag name="KSO_WM_TEMPLATE_THUMBS_INDEX" val="1、9、12、17、19、22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85058"/>
  <p:tag name="KSO_WM_UNIT_CLEAR" val="1"/>
  <p:tag name="KSO_WM_TAG_VERSION" val="1.0"/>
  <p:tag name="KSO_WM_BEAUTIFY_FLAG" val="#wm#"/>
  <p:tag name="KSO_WM_UNIT_TYPE" val="l_h_i"/>
  <p:tag name="KSO_WM_UNIT_INDEX" val="1_1_1"/>
  <p:tag name="KSO_WM_UNIT_ID" val="custom20185058_7*l_h_i*1_1_1"/>
  <p:tag name="KSO_WM_UNIT_LAYERLEVEL" val="1_1_1"/>
  <p:tag name="KSO_WM_DIAGRAM_GROUP_CODE" val="l1-1"/>
  <p:tag name="KSO_WM_UNIT_FILL_FORE_SCHEMECOLOR_INDEX" val="6"/>
  <p:tag name="KSO_WM_UNIT_FILL_TYPE" val="1"/>
  <p:tag name="KSO_WM_UNIT_TEXT_FILL_FORE_SCHEMECOLOR_INDEX" val="14"/>
  <p:tag name="KSO_WM_UNIT_TEXT_FILL_TYPE" val="1"/>
  <p:tag name="KSO_WM_UNIT_USESOURCEFORMAT_APPLY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85058"/>
  <p:tag name="KSO_WM_UNIT_CLEAR" val="1"/>
  <p:tag name="KSO_WM_TAG_VERSION" val="1.0"/>
  <p:tag name="KSO_WM_BEAUTIFY_FLAG" val="#wm#"/>
  <p:tag name="KSO_WM_UNIT_TYPE" val="l_h_i"/>
  <p:tag name="KSO_WM_UNIT_INDEX" val="1_2_1"/>
  <p:tag name="KSO_WM_UNIT_ID" val="custom20185058_7*l_h_i*1_2_1"/>
  <p:tag name="KSO_WM_UNIT_LAYERLEVEL" val="1_1_1"/>
  <p:tag name="KSO_WM_DIAGRAM_GROUP_CODE" val="l1-1"/>
  <p:tag name="KSO_WM_UNIT_FILL_FORE_SCHEMECOLOR_INDEX" val="6"/>
  <p:tag name="KSO_WM_UNIT_FILL_TYPE" val="1"/>
  <p:tag name="KSO_WM_UNIT_TEXT_FILL_FORE_SCHEMECOLOR_INDEX" val="14"/>
  <p:tag name="KSO_WM_UNIT_TEXT_FILL_TYPE" val="1"/>
  <p:tag name="KSO_WM_UNIT_USESOURCEFORMAT_APPLY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85058"/>
  <p:tag name="KSO_WM_TAG_VERSION" val="1.0"/>
  <p:tag name="KSO_WM_BEAUTIFY_FLAG" val="#wm#"/>
  <p:tag name="KSO_WM_UNIT_TYPE" val="l_h_f"/>
  <p:tag name="KSO_WM_UNIT_INDEX" val="1_1_1"/>
  <p:tag name="KSO_WM_UNIT_CLEAR" val="1"/>
  <p:tag name="KSO_WM_UNIT_LAYERLEVEL" val="1_1_1"/>
  <p:tag name="KSO_WM_UNIT_VALUE" val="15"/>
  <p:tag name="KSO_WM_UNIT_HIGHLIGHT" val="0"/>
  <p:tag name="KSO_WM_UNIT_COMPATIBLE" val="0"/>
  <p:tag name="KSO_WM_UNIT_PRESET_TEXT_INDEX" val="3"/>
  <p:tag name="KSO_WM_UNIT_PRESET_TEXT_LEN" val="17"/>
  <p:tag name="KSO_WM_DIAGRAM_GROUP_CODE" val="l1-1"/>
  <p:tag name="KSO_WM_UNIT_ID" val="custom20185058_7*l_h_f*1_1_1"/>
  <p:tag name="KSO_WM_UNIT_SHADOW_SCHEMECOLOR_INDEX" val="16"/>
  <p:tag name="KSO_WM_UNIT_TEXT_FILL_FORE_SCHEMECOLOR_INDEX" val="13"/>
  <p:tag name="KSO_WM_UNIT_TEXT_FILL_TYPE" val="1"/>
  <p:tag name="KSO_WM_UNIT_USESOURCEFORMAT_APPLY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85058"/>
  <p:tag name="KSO_WM_DIAGRAM_GROUP_CODE" val="l1_1"/>
  <p:tag name="KSO_WM_TAG_VERSION" val="1.0"/>
  <p:tag name="KSO_WM_UNIT_TYPE" val="a"/>
  <p:tag name="KSO_WM_UNIT_INDEX" val="1"/>
  <p:tag name="KSO_WM_UNIT_ID" val="custom20185058_7*a*1"/>
  <p:tag name="KSO_WM_UNIT_LAYERLEVEL" val="1"/>
  <p:tag name="KSO_WM_UNIT_ISCONTENTSTITLE" val="1"/>
  <p:tag name="KSO_WM_UNIT_VALUE" val="24"/>
  <p:tag name="KSO_WM_UNIT_HIGHLIGHT" val="0"/>
  <p:tag name="KSO_WM_UNIT_COMPATIBLE" val="0"/>
  <p:tag name="KSO_WM_UNIT_CLEAR" val="0"/>
  <p:tag name="KSO_WM_BEAUTIFY_FLAG" val="#wm#"/>
  <p:tag name="KSO_WM_UNIT_PRESET_TEXT" val="content"/>
  <p:tag name="KSO_WM_UNIT_FILL_FORE_SCHEMECOLOR_INDEX" val="6"/>
  <p:tag name="KSO_WM_UNIT_FILL_TYPE" val="1"/>
  <p:tag name="KSO_WM_UNIT_TEXT_FILL_FORE_SCHEMECOLOR_INDEX" val="14"/>
  <p:tag name="KSO_WM_UNIT_TEXT_FILL_TYPE" val="1"/>
  <p:tag name="KSO_WM_UNIT_USESOURCEFORMAT_APPLY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85058"/>
  <p:tag name="KSO_WM_TAG_VERSION" val="1.0"/>
  <p:tag name="KSO_WM_BEAUTIFY_FLAG" val="#wm#"/>
  <p:tag name="KSO_WM_UNIT_TYPE" val="l_h_f"/>
  <p:tag name="KSO_WM_UNIT_INDEX" val="1_1_1"/>
  <p:tag name="KSO_WM_UNIT_CLEAR" val="1"/>
  <p:tag name="KSO_WM_UNIT_LAYERLEVEL" val="1_1_1"/>
  <p:tag name="KSO_WM_UNIT_VALUE" val="15"/>
  <p:tag name="KSO_WM_UNIT_HIGHLIGHT" val="0"/>
  <p:tag name="KSO_WM_UNIT_COMPATIBLE" val="0"/>
  <p:tag name="KSO_WM_UNIT_PRESET_TEXT_INDEX" val="3"/>
  <p:tag name="KSO_WM_UNIT_PRESET_TEXT_LEN" val="17"/>
  <p:tag name="KSO_WM_DIAGRAM_GROUP_CODE" val="l1-1"/>
  <p:tag name="KSO_WM_UNIT_ID" val="custom20185058_7*l_h_f*1_1_1"/>
  <p:tag name="KSO_WM_UNIT_SHADOW_SCHEMECOLOR_INDEX" val="16"/>
  <p:tag name="KSO_WM_UNIT_TEXT_FILL_FORE_SCHEMECOLOR_INDEX" val="13"/>
  <p:tag name="KSO_WM_UNIT_TEXT_FILL_TYPE" val="1"/>
  <p:tag name="KSO_WM_UNIT_USESOURCEFORMAT_APPLY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SIZE" val="828*343"/>
  <p:tag name="KSO_WM_SLIDE_POSITION" val="66*144"/>
  <p:tag name="KSO_WM_SLIDE_LAYOUT_CNT" val="1_1"/>
  <p:tag name="KSO_WM_SLIDE_LAYOUT" val="a_f"/>
  <p:tag name="KSO_WM_BEAUTIFY_FLAG" val="#wm#"/>
  <p:tag name="KSO_WM_SLIDE_TYPE" val="text"/>
  <p:tag name="KSO_WM_SLIDE_ITEM_CNT" val="1"/>
  <p:tag name="KSO_WM_SLIDE_INDEX" val="2"/>
  <p:tag name="KSO_WM_SLIDE_ID" val="custom20185058_2"/>
  <p:tag name="KSO_WM_TAG_VERSION" val="1.0"/>
  <p:tag name="KSO_WM_TEMPLATE_INDEX" val="20185058"/>
  <p:tag name="KSO_WM_TEMPLATE_CATEGORY" val="custom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85058"/>
  <p:tag name="KSO_WM_TAG_VERSION" val="1.0"/>
  <p:tag name="KSO_WM_BEAUTIFY_FLAG" val="#wm#"/>
  <p:tag name="KSO_WM_UNIT_PRESET_TEXT_LEN" val="17"/>
  <p:tag name="KSO_WM_UNIT_PRESET_TEXT_INDEX" val="3"/>
  <p:tag name="KSO_WM_UNIT_CLEAR" val="0"/>
  <p:tag name="KSO_WM_UNIT_COMPATIBLE" val="0"/>
  <p:tag name="KSO_WM_UNIT_HIGHLIGHT" val="0"/>
  <p:tag name="KSO_WM_UNIT_ISCONTENTSTITLE" val="0"/>
  <p:tag name="KSO_WM_UNIT_VALUE" val="20"/>
  <p:tag name="KSO_WM_UNIT_LAYERLEVEL" val="1"/>
  <p:tag name="KSO_WM_UNIT_INDEX" val="1"/>
  <p:tag name="KSO_WM_UNIT_ID" val="custom20185058_2*a*1"/>
  <p:tag name="KSO_WM_UNIT_TYPE" val="a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85058"/>
  <p:tag name="KSO_WM_TAG_VERSION" val="1.0"/>
  <p:tag name="KSO_WM_BEAUTIFY_FLAG" val="#wm#"/>
  <p:tag name="KSO_WM_UNIT_PRESET_TEXT_LEN" val="465"/>
  <p:tag name="KSO_WM_UNIT_PRESET_TEXT_INDEX" val="5"/>
  <p:tag name="KSO_WM_UNIT_CLEAR" val="0"/>
  <p:tag name="KSO_WM_UNIT_COMPATIBLE" val="0"/>
  <p:tag name="KSO_WM_UNIT_HIGHLIGHT" val="0"/>
  <p:tag name="KSO_WM_UNIT_VALUE" val="440"/>
  <p:tag name="KSO_WM_UNIT_LAYERLEVEL" val="1"/>
  <p:tag name="KSO_WM_UNIT_INDEX" val="1"/>
  <p:tag name="KSO_WM_UNIT_ID" val="custom20185058_2*f*1"/>
  <p:tag name="KSO_WM_UNIT_TYPE" val="f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SIZE" val="828*343"/>
  <p:tag name="KSO_WM_SLIDE_POSITION" val="66*144"/>
  <p:tag name="KSO_WM_SLIDE_LAYOUT_CNT" val="1_1"/>
  <p:tag name="KSO_WM_SLIDE_LAYOUT" val="a_f"/>
  <p:tag name="KSO_WM_BEAUTIFY_FLAG" val="#wm#"/>
  <p:tag name="KSO_WM_SLIDE_TYPE" val="text"/>
  <p:tag name="KSO_WM_SLIDE_ITEM_CNT" val="1"/>
  <p:tag name="KSO_WM_SLIDE_INDEX" val="2"/>
  <p:tag name="KSO_WM_SLIDE_ID" val="custom20185058_2"/>
  <p:tag name="KSO_WM_TAG_VERSION" val="1.0"/>
  <p:tag name="KSO_WM_TEMPLATE_INDEX" val="20185058"/>
  <p:tag name="KSO_WM_TEMPLATE_CATEGORY" val="custom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85058"/>
  <p:tag name="KSO_WM_TAG_VERSION" val="1.0"/>
  <p:tag name="KSO_WM_BEAUTIFY_FLAG" val="#wm#"/>
  <p:tag name="KSO_WM_UNIT_PRESET_TEXT_LEN" val="465"/>
  <p:tag name="KSO_WM_UNIT_PRESET_TEXT_INDEX" val="5"/>
  <p:tag name="KSO_WM_UNIT_CLEAR" val="0"/>
  <p:tag name="KSO_WM_UNIT_COMPATIBLE" val="0"/>
  <p:tag name="KSO_WM_UNIT_HIGHLIGHT" val="0"/>
  <p:tag name="KSO_WM_UNIT_VALUE" val="440"/>
  <p:tag name="KSO_WM_UNIT_LAYERLEVEL" val="1"/>
  <p:tag name="KSO_WM_UNIT_INDEX" val="1"/>
  <p:tag name="KSO_WM_UNIT_ID" val="custom20185058_2*f*1"/>
  <p:tag name="KSO_WM_UNIT_TYPE" val="f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OPIC_ID" val="2806177"/>
  <p:tag name="KSO_WM_TEMPLATE_OUTLINE_ID" val="15"/>
  <p:tag name="KSO_WM_TEMPLATE_SCENE_ID" val="1"/>
  <p:tag name="KSO_WM_TEMPLATE_JOB_ID" val="2"/>
  <p:tag name="KSO_WM_TEMPLATE_TOPIC_DEFAULT" val="1"/>
  <p:tag name="KSO_WM_TEMPLATE_CATEGORY" val="custom"/>
  <p:tag name="KSO_WM_TEMPLATE_INDEX" val="20185058"/>
  <p:tag name="KSO_WM_TAG_VERSION" val="1.0"/>
  <p:tag name="KSO_WM_SLIDE_ID" val="custom20185058_1"/>
  <p:tag name="KSO_WM_SLIDE_INDEX" val="1"/>
  <p:tag name="KSO_WM_SLIDE_ITEM_CNT" val="2"/>
  <p:tag name="KSO_WM_SLIDE_LAYOUT" val="a_b"/>
  <p:tag name="KSO_WM_SLIDE_LAYOUT_CNT" val="1_1"/>
  <p:tag name="KSO_WM_SLIDE_TYPE" val="title"/>
  <p:tag name="KSO_WM_BEAUTIFY_FLAG" val="#wm#"/>
  <p:tag name="KSO_WM_TEMPLATE_THUMBS_INDEX" val="1、9、12、17、19、22、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85058"/>
  <p:tag name="KSO_WM_TAG_VERSION" val="1.0"/>
  <p:tag name="KSO_WM_SLIDE_ID" val="custom20185058_12"/>
  <p:tag name="KSO_WM_SLIDE_INDEX" val="12"/>
  <p:tag name="KSO_WM_SLIDE_ITEM_CNT" val="2"/>
  <p:tag name="KSO_WM_SLIDE_LAYOUT" val="a_b_e"/>
  <p:tag name="KSO_WM_SLIDE_LAYOUT_CNT" val="1_1_1"/>
  <p:tag name="KSO_WM_SLIDE_TYPE" val="sectionTitle"/>
  <p:tag name="KSO_WM_BEAUTIFY_FLAG" val="#wm#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85058"/>
  <p:tag name="KSO_WM_TAG_VERSION" val="1.0"/>
  <p:tag name="KSO_WM_UNIT_TYPE" val="a"/>
  <p:tag name="KSO_WM_UNIT_INDEX" val="1"/>
  <p:tag name="KSO_WM_UNIT_ID" val="custom20185058_12*a*1"/>
  <p:tag name="KSO_WM_UNIT_LAYERLEVEL" val="1"/>
  <p:tag name="KSO_WM_UNIT_VALUE" val="10"/>
  <p:tag name="KSO_WM_UNIT_ISCONTENTSTITLE" val="0"/>
  <p:tag name="KSO_WM_UNIT_HIGHLIGHT" val="0"/>
  <p:tag name="KSO_WM_UNIT_COMPATIBLE" val="0"/>
  <p:tag name="KSO_WM_UNIT_CLEAR" val="0"/>
  <p:tag name="KSO_WM_BEAUTIFY_FLAG" val="#wm#"/>
  <p:tag name="KSO_WM_UNIT_PRESET_TEXT" val="SECTION TITL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85058"/>
  <p:tag name="KSO_WM_TAG_VERSION" val="1.0"/>
  <p:tag name="KSO_WM_UNIT_TYPE" val="b"/>
  <p:tag name="KSO_WM_UNIT_INDEX" val="1"/>
  <p:tag name="KSO_WM_UNIT_ID" val="custom20185058_12*b*1"/>
  <p:tag name="KSO_WM_UNIT_LAYERLEVEL" val="1"/>
  <p:tag name="KSO_WM_UNIT_VALUE" val="24"/>
  <p:tag name="KSO_WM_UNIT_ISCONTENTSTITLE" val="0"/>
  <p:tag name="KSO_WM_UNIT_HIGHLIGHT" val="0"/>
  <p:tag name="KSO_WM_UNIT_COMPATIBLE" val="0"/>
  <p:tag name="KSO_WM_UNIT_CLEAR" val="0"/>
  <p:tag name="KSO_WM_UNIT_PRESET_TEXT_INDEX" val="4"/>
  <p:tag name="KSO_WM_UNIT_PRESET_TEXT_LEN" val="39"/>
  <p:tag name="KSO_WM_BEAUTIFY_FLAG" val="#wm#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85058"/>
  <p:tag name="KSO_WM_TAG_VERSION" val="1.0"/>
  <p:tag name="KSO_WM_UNIT_TYPE" val="e"/>
  <p:tag name="KSO_WM_UNIT_INDEX" val="1"/>
  <p:tag name="KSO_WM_UNIT_ID" val="custom20185058_12*e*1"/>
  <p:tag name="KSO_WM_UNIT_LAYERLEVEL" val="1"/>
  <p:tag name="KSO_WM_UNIT_VALUE" val="1"/>
  <p:tag name="KSO_WM_UNIT_HIGHLIGHT" val="0"/>
  <p:tag name="KSO_WM_UNIT_COMPATIBLE" val="1"/>
  <p:tag name="KSO_WM_UNIT_CLEAR" val="0"/>
  <p:tag name="KSO_WM_BEAUTIFY_FLAG" val="#wm#"/>
  <p:tag name="KSO_WM_UNIT_PRESET_TEXT" val="0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85058"/>
  <p:tag name="KSO_WM_TAG_VERSION" val="1.0"/>
  <p:tag name="KSO_WM_SLIDE_ID" val="custom20185058_12"/>
  <p:tag name="KSO_WM_SLIDE_INDEX" val="12"/>
  <p:tag name="KSO_WM_SLIDE_ITEM_CNT" val="2"/>
  <p:tag name="KSO_WM_SLIDE_LAYOUT" val="a_b_e"/>
  <p:tag name="KSO_WM_SLIDE_LAYOUT_CNT" val="1_1_1"/>
  <p:tag name="KSO_WM_SLIDE_TYPE" val="sectionTitle"/>
  <p:tag name="KSO_WM_BEAUTIFY_FLAG" val="#wm#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85058"/>
  <p:tag name="KSO_WM_TAG_VERSION" val="1.0"/>
  <p:tag name="KSO_WM_UNIT_TYPE" val="a"/>
  <p:tag name="KSO_WM_UNIT_INDEX" val="1"/>
  <p:tag name="KSO_WM_UNIT_ID" val="custom20185058_12*a*1"/>
  <p:tag name="KSO_WM_UNIT_LAYERLEVEL" val="1"/>
  <p:tag name="KSO_WM_UNIT_VALUE" val="10"/>
  <p:tag name="KSO_WM_UNIT_ISCONTENTSTITLE" val="0"/>
  <p:tag name="KSO_WM_UNIT_HIGHLIGHT" val="0"/>
  <p:tag name="KSO_WM_UNIT_COMPATIBLE" val="0"/>
  <p:tag name="KSO_WM_UNIT_CLEAR" val="0"/>
  <p:tag name="KSO_WM_BEAUTIFY_FLAG" val="#wm#"/>
  <p:tag name="KSO_WM_UNIT_PRESET_TEXT" val="SECTION TITLE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85058"/>
  <p:tag name="KSO_WM_TAG_VERSION" val="1.0"/>
  <p:tag name="KSO_WM_UNIT_TYPE" val="b"/>
  <p:tag name="KSO_WM_UNIT_INDEX" val="1"/>
  <p:tag name="KSO_WM_UNIT_ID" val="custom20185058_12*b*1"/>
  <p:tag name="KSO_WM_UNIT_LAYERLEVEL" val="1"/>
  <p:tag name="KSO_WM_UNIT_VALUE" val="24"/>
  <p:tag name="KSO_WM_UNIT_ISCONTENTSTITLE" val="0"/>
  <p:tag name="KSO_WM_UNIT_HIGHLIGHT" val="0"/>
  <p:tag name="KSO_WM_UNIT_COMPATIBLE" val="0"/>
  <p:tag name="KSO_WM_UNIT_CLEAR" val="0"/>
  <p:tag name="KSO_WM_UNIT_PRESET_TEXT_INDEX" val="4"/>
  <p:tag name="KSO_WM_UNIT_PRESET_TEXT_LEN" val="39"/>
  <p:tag name="KSO_WM_BEAUTIFY_FLAG" val="#wm#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85058"/>
  <p:tag name="KSO_WM_TAG_VERSION" val="1.0"/>
  <p:tag name="KSO_WM_UNIT_TYPE" val="e"/>
  <p:tag name="KSO_WM_UNIT_INDEX" val="1"/>
  <p:tag name="KSO_WM_UNIT_ID" val="custom20185058_12*e*1"/>
  <p:tag name="KSO_WM_UNIT_LAYERLEVEL" val="1"/>
  <p:tag name="KSO_WM_UNIT_VALUE" val="1"/>
  <p:tag name="KSO_WM_UNIT_HIGHLIGHT" val="0"/>
  <p:tag name="KSO_WM_UNIT_COMPATIBLE" val="1"/>
  <p:tag name="KSO_WM_UNIT_CLEAR" val="0"/>
  <p:tag name="KSO_WM_BEAUTIFY_FLAG" val="#wm#"/>
  <p:tag name="KSO_WM_UNIT_PRESET_TEXT" val="01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basetag"/>
  <p:tag name="KSO_WM_TEMPLATE_INDEX" val="20163657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623111113"/>
  <p:tag name="MH_LIBRARY" val="GRAPHIC"/>
  <p:tag name="MH_TYPE" val="Other"/>
  <p:tag name="MH_ORDER" val="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custom20185058_1*i*2"/>
  <p:tag name="KSO_WM_TEMPLATE_CATEGORY" val="custom"/>
  <p:tag name="KSO_WM_TEMPLATE_INDEX" val="20185058"/>
  <p:tag name="KSO_WM_UNIT_INDEX" val="2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623111113"/>
  <p:tag name="MH_LIBRARY" val="GRAPHIC"/>
  <p:tag name="MH_TYPE" val="Other"/>
  <p:tag name="MH_ORDER" val="4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623111113"/>
  <p:tag name="MH_LIBRARY" val="GRAPHIC"/>
  <p:tag name="MH_TYPE" val="Other"/>
  <p:tag name="MH_ORDER" val="3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623111113"/>
  <p:tag name="MH_LIBRARY" val="GRAPHIC"/>
  <p:tag name="MH_TYPE" val="Other"/>
  <p:tag name="MH_ORDER" val="4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623111113"/>
  <p:tag name="MH_LIBRARY" val="GRAPHIC"/>
  <p:tag name="MH_TYPE" val="Other"/>
  <p:tag name="MH_ORDER" val="3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623111113"/>
  <p:tag name="MH_LIBRARY" val="GRAPHIC"/>
  <p:tag name="MH_TYPE" val="Other"/>
  <p:tag name="MH_ORDER" val="4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623111113"/>
  <p:tag name="MH_LIBRARY" val="GRAPHIC"/>
  <p:tag name="MH_TYPE" val="Other"/>
  <p:tag name="MH_ORDER" val="3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623111113"/>
  <p:tag name="MH_LIBRARY" val="GRAPHIC"/>
  <p:tag name="MH_TYPE" val="Other"/>
  <p:tag name="MH_ORDER" val="4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623111113"/>
  <p:tag name="MH_LIBRARY" val="GRAPHIC"/>
  <p:tag name="MH_TYPE" val="Other"/>
  <p:tag name="MH_ORDER" val="3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623111113"/>
  <p:tag name="MH_LIBRARY" val="GRAPHIC"/>
  <p:tag name="MH_TYPE" val="Other"/>
  <p:tag name="MH_ORDER" val="4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623111113"/>
  <p:tag name="MH_LIBRARY" val="GRAPHIC"/>
  <p:tag name="MH_TYPE" val="Other"/>
  <p:tag name="MH_ORDER" val="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85058"/>
  <p:tag name="KSO_WM_TAG_VERSION" val="1.0"/>
  <p:tag name="KSO_WM_UNIT_TYPE" val="a"/>
  <p:tag name="KSO_WM_UNIT_INDEX" val="1"/>
  <p:tag name="KSO_WM_UNIT_ID" val="custom20185058_1*a*1"/>
  <p:tag name="KSO_WM_UNIT_LAYERLEVEL" val="1"/>
  <p:tag name="KSO_WM_UNIT_VALUE" val="14"/>
  <p:tag name="KSO_WM_UNIT_ISCONTENTSTITLE" val="0"/>
  <p:tag name="KSO_WM_UNIT_HIGHLIGHT" val="0"/>
  <p:tag name="KSO_WM_UNIT_COMPATIBLE" val="0"/>
  <p:tag name="KSO_WM_UNIT_CLEAR" val="0"/>
  <p:tag name="KSO_WM_BEAUTIFY_FLAG" val="#wm#"/>
  <p:tag name="KSO_WM_UNIT_PRESET_TEXT" val="互联网年终工作汇报模板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623111113"/>
  <p:tag name="MH_LIBRARY" val="GRAPHIC"/>
  <p:tag name="MH_TYPE" val="Other"/>
  <p:tag name="MH_ORDER" val="4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basetag"/>
  <p:tag name="KSO_WM_TEMPLATE_INDEX" val="20163657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basetag"/>
  <p:tag name="KSO_WM_TEMPLATE_INDEX" val="20163657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basetag"/>
  <p:tag name="KSO_WM_TEMPLATE_INDEX" val="20163657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810222724"/>
  <p:tag name="MH_LIBRARY" val="GRAPHIC"/>
  <p:tag name="MH_TYPE" val="SubTitle"/>
  <p:tag name="MH_ORDER" val="1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810222724"/>
  <p:tag name="MH_LIBRARY" val="GRAPHIC"/>
  <p:tag name="MH_TYPE" val="SubTitle"/>
  <p:tag name="MH_ORDER" val="1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810222724"/>
  <p:tag name="MH_LIBRARY" val="GRAPHIC"/>
  <p:tag name="MH_TYPE" val="SubTitle"/>
  <p:tag name="MH_ORDER" val="1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810222724"/>
  <p:tag name="MH_LIBRARY" val="GRAPHIC"/>
  <p:tag name="MH_TYPE" val="SubTitle"/>
  <p:tag name="MH_ORDER" val="1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85058"/>
  <p:tag name="KSO_WM_TAG_VERSION" val="1.0"/>
  <p:tag name="KSO_WM_SLIDE_ID" val="custom20185058_12"/>
  <p:tag name="KSO_WM_SLIDE_INDEX" val="12"/>
  <p:tag name="KSO_WM_SLIDE_ITEM_CNT" val="2"/>
  <p:tag name="KSO_WM_SLIDE_LAYOUT" val="a_b_e"/>
  <p:tag name="KSO_WM_SLIDE_LAYOUT_CNT" val="1_1_1"/>
  <p:tag name="KSO_WM_SLIDE_TYPE" val="sectionTitle"/>
  <p:tag name="KSO_WM_BEAUTIFY_FLAG" val="#wm#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85058"/>
  <p:tag name="KSO_WM_TAG_VERSION" val="1.0"/>
  <p:tag name="KSO_WM_UNIT_TYPE" val="a"/>
  <p:tag name="KSO_WM_UNIT_INDEX" val="1"/>
  <p:tag name="KSO_WM_UNIT_ID" val="custom20185058_12*a*1"/>
  <p:tag name="KSO_WM_UNIT_LAYERLEVEL" val="1"/>
  <p:tag name="KSO_WM_UNIT_VALUE" val="10"/>
  <p:tag name="KSO_WM_UNIT_ISCONTENTSTITLE" val="0"/>
  <p:tag name="KSO_WM_UNIT_HIGHLIGHT" val="0"/>
  <p:tag name="KSO_WM_UNIT_COMPATIBLE" val="0"/>
  <p:tag name="KSO_WM_UNIT_CLEAR" val="0"/>
  <p:tag name="KSO_WM_BEAUTIFY_FLAG" val="#wm#"/>
  <p:tag name="KSO_WM_UNIT_PRESET_TEXT" val="SECTION TITL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85058"/>
  <p:tag name="KSO_WM_TAG_VERSION" val="1.0"/>
  <p:tag name="KSO_WM_UNIT_TYPE" val="e"/>
  <p:tag name="KSO_WM_UNIT_INDEX" val="1"/>
  <p:tag name="KSO_WM_UNIT_ID" val="custom20185058_12*e*1"/>
  <p:tag name="KSO_WM_UNIT_LAYERLEVEL" val="1"/>
  <p:tag name="KSO_WM_UNIT_VALUE" val="1"/>
  <p:tag name="KSO_WM_UNIT_HIGHLIGHT" val="0"/>
  <p:tag name="KSO_WM_UNIT_COMPATIBLE" val="1"/>
  <p:tag name="KSO_WM_UNIT_CLEAR" val="0"/>
  <p:tag name="KSO_WM_BEAUTIFY_FLAG" val="#wm#"/>
  <p:tag name="KSO_WM_UNIT_PRESET_TEXT" val="01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85058"/>
  <p:tag name="KSO_WM_TAG_VERSION" val="1.0"/>
  <p:tag name="KSO_WM_UNIT_TYPE" val="b"/>
  <p:tag name="KSO_WM_UNIT_INDEX" val="1"/>
  <p:tag name="KSO_WM_UNIT_ID" val="custom20185058_12*b*1"/>
  <p:tag name="KSO_WM_UNIT_LAYERLEVEL" val="1"/>
  <p:tag name="KSO_WM_UNIT_VALUE" val="24"/>
  <p:tag name="KSO_WM_UNIT_ISCONTENTSTITLE" val="0"/>
  <p:tag name="KSO_WM_UNIT_HIGHLIGHT" val="0"/>
  <p:tag name="KSO_WM_UNIT_COMPATIBLE" val="0"/>
  <p:tag name="KSO_WM_UNIT_CLEAR" val="0"/>
  <p:tag name="KSO_WM_UNIT_PRESET_TEXT_INDEX" val="4"/>
  <p:tag name="KSO_WM_UNIT_PRESET_TEXT_LEN" val="39"/>
  <p:tag name="KSO_WM_BEAUTIFY_FLAG" val="#wm#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85058"/>
  <p:tag name="KSO_WM_TAG_VERSION" val="1.0"/>
  <p:tag name="KSO_WM_UNIT_TYPE" val="e"/>
  <p:tag name="KSO_WM_UNIT_INDEX" val="1"/>
  <p:tag name="KSO_WM_UNIT_ID" val="custom20185058_12*e*1"/>
  <p:tag name="KSO_WM_UNIT_LAYERLEVEL" val="1"/>
  <p:tag name="KSO_WM_UNIT_VALUE" val="1"/>
  <p:tag name="KSO_WM_UNIT_HIGHLIGHT" val="0"/>
  <p:tag name="KSO_WM_UNIT_COMPATIBLE" val="1"/>
  <p:tag name="KSO_WM_UNIT_CLEAR" val="0"/>
  <p:tag name="KSO_WM_BEAUTIFY_FLAG" val="#wm#"/>
  <p:tag name="KSO_WM_UNIT_PRESET_TEXT" val="01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SIZE" val="790*371"/>
  <p:tag name="KSO_WM_SLIDE_POSITION" val="74*127"/>
  <p:tag name="KSO_WM_SLIDE_LAYOUT_CNT" val="1_1_1"/>
  <p:tag name="KSO_WM_SLIDE_LAYOUT" val="a_f_d"/>
  <p:tag name="KSO_WM_BEAUTIFY_FLAG" val="#wm#"/>
  <p:tag name="KSO_WM_SLIDE_TYPE" val="text"/>
  <p:tag name="KSO_WM_SLIDE_ITEM_CNT" val="2"/>
  <p:tag name="KSO_WM_SLIDE_INDEX" val="5"/>
  <p:tag name="KSO_WM_SLIDE_ID" val="custom20185058_5"/>
  <p:tag name="KSO_WM_TAG_VERSION" val="1.0"/>
  <p:tag name="KSO_WM_TEMPLATE_INDEX" val="20185058"/>
  <p:tag name="KSO_WM_TEMPLATE_CATEGORY" val="custom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85058"/>
  <p:tag name="KSO_WM_TAG_VERSION" val="1.0"/>
  <p:tag name="KSO_WM_BEAUTIFY_FLAG" val="#wm#"/>
  <p:tag name="KSO_WM_UNIT_PRESET_TEXT_LEN" val="17"/>
  <p:tag name="KSO_WM_UNIT_PRESET_TEXT_INDEX" val="3"/>
  <p:tag name="KSO_WM_UNIT_CLEAR" val="0"/>
  <p:tag name="KSO_WM_UNIT_COMPATIBLE" val="0"/>
  <p:tag name="KSO_WM_UNIT_HIGHLIGHT" val="0"/>
  <p:tag name="KSO_WM_UNIT_ISCONTENTSTITLE" val="0"/>
  <p:tag name="KSO_WM_UNIT_VALUE" val="21"/>
  <p:tag name="KSO_WM_UNIT_LAYERLEVEL" val="1"/>
  <p:tag name="KSO_WM_UNIT_INDEX" val="1"/>
  <p:tag name="KSO_WM_UNIT_ID" val="custom20185058_5*a*1"/>
  <p:tag name="KSO_WM_UNIT_TYPE" val="a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85058"/>
  <p:tag name="KSO_WM_TAG_VERSION" val="1.0"/>
  <p:tag name="KSO_WM_UNIT_TYPE" val="d"/>
  <p:tag name="KSO_WM_UNIT_INDEX" val="1"/>
  <p:tag name="KSO_WM_UNIT_ID" val="custom20185058_5*d*1"/>
  <p:tag name="KSO_WM_UNIT_LAYERLEVEL" val="1"/>
  <p:tag name="KSO_WM_UNIT_VALUE" val="1003*2787"/>
  <p:tag name="KSO_WM_UNIT_HIGHLIGHT" val="0"/>
  <p:tag name="KSO_WM_UNIT_COMPATIBLE" val="0"/>
  <p:tag name="KSO_WM_UNIT_CLEAR" val="0"/>
  <p:tag name="KSO_WM_BEAUTIFY_FLAG" val="#wm#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LAYOUT_CNT" val="1_1"/>
  <p:tag name="KSO_WM_SLIDE_LAYOUT" val="a_f"/>
  <p:tag name="KSO_WM_SLIDE_SIZE" val="891*84"/>
  <p:tag name="KSO_WM_SLIDE_POSITION" val="38*269"/>
  <p:tag name="KSO_WM_BEAUTIFY_FLAG" val="#wm#"/>
  <p:tag name="KSO_WM_SLIDE_TYPE" val="text"/>
  <p:tag name="KSO_WM_SLIDE_ITEM_CNT" val="1"/>
  <p:tag name="KSO_WM_SLIDE_INDEX" val="20"/>
  <p:tag name="KSO_WM_SLIDE_ID" val="custom20185058_20"/>
  <p:tag name="KSO_WM_TAG_VERSION" val="1.0"/>
  <p:tag name="KSO_WM_TEMPLATE_INDEX" val="20185058"/>
  <p:tag name="KSO_WM_TEMPLATE_CATEGORY" val="custom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85058"/>
  <p:tag name="KSO_WM_TAG_VERSION" val="1.0"/>
  <p:tag name="KSO_WM_BEAUTIFY_FLAG" val="#wm#"/>
  <p:tag name="KSO_WM_UNIT_PRESET_TEXT_LEN" val="17"/>
  <p:tag name="KSO_WM_UNIT_PRESET_TEXT_INDEX" val="3"/>
  <p:tag name="KSO_WM_UNIT_CLEAR" val="0"/>
  <p:tag name="KSO_WM_UNIT_COMPATIBLE" val="0"/>
  <p:tag name="KSO_WM_UNIT_HIGHLIGHT" val="0"/>
  <p:tag name="KSO_WM_UNIT_ISCONTENTSTITLE" val="0"/>
  <p:tag name="KSO_WM_UNIT_VALUE" val="38"/>
  <p:tag name="KSO_WM_UNIT_LAYERLEVEL" val="1"/>
  <p:tag name="KSO_WM_UNIT_INDEX" val="1"/>
  <p:tag name="KSO_WM_UNIT_ID" val="custom20185058_20*a*1"/>
  <p:tag name="KSO_WM_UNIT_TYPE" val="a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85058"/>
  <p:tag name="KSO_WM_TAG_VERSION" val="1.0"/>
  <p:tag name="KSO_WM_BEAUTIFY_FLAG" val="#wm#"/>
  <p:tag name="KSO_WM_UNIT_PRESET_TEXT_LEN" val="57"/>
  <p:tag name="KSO_WM_UNIT_PRESET_TEXT_INDEX" val="4"/>
  <p:tag name="KSO_WM_UNIT_CLEAR" val="0"/>
  <p:tag name="KSO_WM_UNIT_COMPATIBLE" val="0"/>
  <p:tag name="KSO_WM_UNIT_HIGHLIGHT" val="0"/>
  <p:tag name="KSO_WM_UNIT_VALUE" val="72"/>
  <p:tag name="KSO_WM_UNIT_LAYERLEVEL" val="1"/>
  <p:tag name="KSO_WM_UNIT_INDEX" val="1"/>
  <p:tag name="KSO_WM_UNIT_ID" val="custom20185058_20*f*1"/>
  <p:tag name="KSO_WM_UNIT_TYPE" val="f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custom20185058_20*i*2"/>
  <p:tag name="KSO_WM_TEMPLATE_CATEGORY" val="custom"/>
  <p:tag name="KSO_WM_TEMPLATE_INDEX" val="20185058"/>
  <p:tag name="KSO_WM_UNIT_INDEX" val="2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5058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85058"/>
  <p:tag name="KSO_WM_TAG_VERSION" val="1.0"/>
  <p:tag name="KSO_WM_UNIT_TYPE" val="e"/>
  <p:tag name="KSO_WM_UNIT_INDEX" val="1"/>
  <p:tag name="KSO_WM_UNIT_ID" val="custom20185058_12*e*1"/>
  <p:tag name="KSO_WM_UNIT_LAYERLEVEL" val="1"/>
  <p:tag name="KSO_WM_UNIT_VALUE" val="1"/>
  <p:tag name="KSO_WM_UNIT_HIGHLIGHT" val="0"/>
  <p:tag name="KSO_WM_UNIT_COMPATIBLE" val="1"/>
  <p:tag name="KSO_WM_UNIT_CLEAR" val="0"/>
  <p:tag name="KSO_WM_BEAUTIFY_FLAG" val="#wm#"/>
  <p:tag name="KSO_WM_UNIT_PRESET_TEXT" val="01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5058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5058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LAYOUT_CNT" val="1_1"/>
  <p:tag name="KSO_WM_SLIDE_LAYOUT" val="a_f"/>
  <p:tag name="KSO_WM_SLIDE_SIZE" val="891*84"/>
  <p:tag name="KSO_WM_SLIDE_POSITION" val="38*269"/>
  <p:tag name="KSO_WM_BEAUTIFY_FLAG" val="#wm#"/>
  <p:tag name="KSO_WM_SLIDE_TYPE" val="text"/>
  <p:tag name="KSO_WM_SLIDE_ITEM_CNT" val="1"/>
  <p:tag name="KSO_WM_SLIDE_INDEX" val="20"/>
  <p:tag name="KSO_WM_SLIDE_ID" val="custom20185058_20"/>
  <p:tag name="KSO_WM_TAG_VERSION" val="1.0"/>
  <p:tag name="KSO_WM_TEMPLATE_INDEX" val="20185058"/>
  <p:tag name="KSO_WM_TEMPLATE_CATEGORY" val="custom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85058"/>
  <p:tag name="KSO_WM_TAG_VERSION" val="1.0"/>
  <p:tag name="KSO_WM_BEAUTIFY_FLAG" val="#wm#"/>
  <p:tag name="KSO_WM_UNIT_PRESET_TEXT_LEN" val="17"/>
  <p:tag name="KSO_WM_UNIT_PRESET_TEXT_INDEX" val="3"/>
  <p:tag name="KSO_WM_UNIT_CLEAR" val="0"/>
  <p:tag name="KSO_WM_UNIT_COMPATIBLE" val="0"/>
  <p:tag name="KSO_WM_UNIT_HIGHLIGHT" val="0"/>
  <p:tag name="KSO_WM_UNIT_ISCONTENTSTITLE" val="0"/>
  <p:tag name="KSO_WM_UNIT_VALUE" val="38"/>
  <p:tag name="KSO_WM_UNIT_LAYERLEVEL" val="1"/>
  <p:tag name="KSO_WM_UNIT_INDEX" val="1"/>
  <p:tag name="KSO_WM_UNIT_ID" val="custom20185058_20*a*1"/>
  <p:tag name="KSO_WM_UNIT_TYPE" val="a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85058"/>
  <p:tag name="KSO_WM_TAG_VERSION" val="1.0"/>
  <p:tag name="KSO_WM_BEAUTIFY_FLAG" val="#wm#"/>
  <p:tag name="KSO_WM_UNIT_PRESET_TEXT_LEN" val="57"/>
  <p:tag name="KSO_WM_UNIT_PRESET_TEXT_INDEX" val="4"/>
  <p:tag name="KSO_WM_UNIT_CLEAR" val="0"/>
  <p:tag name="KSO_WM_UNIT_COMPATIBLE" val="0"/>
  <p:tag name="KSO_WM_UNIT_HIGHLIGHT" val="0"/>
  <p:tag name="KSO_WM_UNIT_VALUE" val="72"/>
  <p:tag name="KSO_WM_UNIT_LAYERLEVEL" val="1"/>
  <p:tag name="KSO_WM_UNIT_INDEX" val="1"/>
  <p:tag name="KSO_WM_UNIT_ID" val="custom20185058_20*f*1"/>
  <p:tag name="KSO_WM_UNIT_TYPE" val="f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custom20185058_20*i*2"/>
  <p:tag name="KSO_WM_TEMPLATE_CATEGORY" val="custom"/>
  <p:tag name="KSO_WM_TEMPLATE_INDEX" val="20185058"/>
  <p:tag name="KSO_WM_UNIT_INDEX" val="2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LAYOUT_CNT" val="1_1"/>
  <p:tag name="KSO_WM_SLIDE_LAYOUT" val="a_f"/>
  <p:tag name="KSO_WM_SLIDE_SIZE" val="891*84"/>
  <p:tag name="KSO_WM_SLIDE_POSITION" val="38*269"/>
  <p:tag name="KSO_WM_BEAUTIFY_FLAG" val="#wm#"/>
  <p:tag name="KSO_WM_SLIDE_TYPE" val="text"/>
  <p:tag name="KSO_WM_SLIDE_ITEM_CNT" val="1"/>
  <p:tag name="KSO_WM_SLIDE_INDEX" val="20"/>
  <p:tag name="KSO_WM_SLIDE_ID" val="custom20185058_20"/>
  <p:tag name="KSO_WM_TAG_VERSION" val="1.0"/>
  <p:tag name="KSO_WM_TEMPLATE_INDEX" val="20185058"/>
  <p:tag name="KSO_WM_TEMPLATE_CATEGORY" val="custom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85058"/>
  <p:tag name="KSO_WM_TAG_VERSION" val="1.0"/>
  <p:tag name="KSO_WM_BEAUTIFY_FLAG" val="#wm#"/>
  <p:tag name="KSO_WM_UNIT_PRESET_TEXT_LEN" val="17"/>
  <p:tag name="KSO_WM_UNIT_PRESET_TEXT_INDEX" val="3"/>
  <p:tag name="KSO_WM_UNIT_CLEAR" val="0"/>
  <p:tag name="KSO_WM_UNIT_COMPATIBLE" val="0"/>
  <p:tag name="KSO_WM_UNIT_HIGHLIGHT" val="0"/>
  <p:tag name="KSO_WM_UNIT_ISCONTENTSTITLE" val="0"/>
  <p:tag name="KSO_WM_UNIT_VALUE" val="38"/>
  <p:tag name="KSO_WM_UNIT_LAYERLEVEL" val="1"/>
  <p:tag name="KSO_WM_UNIT_INDEX" val="1"/>
  <p:tag name="KSO_WM_UNIT_ID" val="custom20185058_20*a*1"/>
  <p:tag name="KSO_WM_UNIT_TYPE" val="a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85058"/>
  <p:tag name="KSO_WM_TAG_VERSION" val="1.0"/>
  <p:tag name="KSO_WM_BEAUTIFY_FLAG" val="#wm#"/>
  <p:tag name="KSO_WM_UNIT_PRESET_TEXT_LEN" val="57"/>
  <p:tag name="KSO_WM_UNIT_PRESET_TEXT_INDEX" val="4"/>
  <p:tag name="KSO_WM_UNIT_CLEAR" val="0"/>
  <p:tag name="KSO_WM_UNIT_COMPATIBLE" val="0"/>
  <p:tag name="KSO_WM_UNIT_HIGHLIGHT" val="0"/>
  <p:tag name="KSO_WM_UNIT_VALUE" val="72"/>
  <p:tag name="KSO_WM_UNIT_LAYERLEVEL" val="1"/>
  <p:tag name="KSO_WM_UNIT_INDEX" val="1"/>
  <p:tag name="KSO_WM_UNIT_ID" val="custom20185058_20*f*1"/>
  <p:tag name="KSO_WM_UNIT_TYPE" val="f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custom20185058_20*i*2"/>
  <p:tag name="KSO_WM_TEMPLATE_CATEGORY" val="custom"/>
  <p:tag name="KSO_WM_TEMPLATE_INDEX" val="20185058"/>
  <p:tag name="KSO_WM_UNIT_INDEX" val="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SLIDE_ITEM_CNT" val="3"/>
  <p:tag name="KSO_WM_SLIDE_LAYOUT" val="a_l"/>
  <p:tag name="KSO_WM_SLIDE_LAYOUT_CNT" val="1_1"/>
  <p:tag name="KSO_WM_SLIDE_TYPE" val="contents"/>
  <p:tag name="KSO_WM_BEAUTIFY_FLAG" val="#wm#"/>
  <p:tag name="KSO_WM_TEMPLATE_CATEGORY" val="custom"/>
  <p:tag name="KSO_WM_TEMPLATE_INDEX" val="20185058"/>
  <p:tag name="KSO_WM_SLIDE_ID" val="custom20185058_8"/>
  <p:tag name="KSO_WM_SLIDE_INDEX" val="8"/>
  <p:tag name="KSO_WM_DIAGRAM_GROUP_CODE" val="l1-1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SIZE" val="790*371"/>
  <p:tag name="KSO_WM_SLIDE_POSITION" val="74*127"/>
  <p:tag name="KSO_WM_SLIDE_LAYOUT_CNT" val="1_1_1"/>
  <p:tag name="KSO_WM_SLIDE_LAYOUT" val="a_f_d"/>
  <p:tag name="KSO_WM_BEAUTIFY_FLAG" val="#wm#"/>
  <p:tag name="KSO_WM_SLIDE_TYPE" val="text"/>
  <p:tag name="KSO_WM_SLIDE_ITEM_CNT" val="2"/>
  <p:tag name="KSO_WM_SLIDE_INDEX" val="5"/>
  <p:tag name="KSO_WM_SLIDE_ID" val="custom20185058_5"/>
  <p:tag name="KSO_WM_TAG_VERSION" val="1.0"/>
  <p:tag name="KSO_WM_TEMPLATE_INDEX" val="20185058"/>
  <p:tag name="KSO_WM_TEMPLATE_CATEGORY" val="custom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85058"/>
  <p:tag name="KSO_WM_TAG_VERSION" val="1.0"/>
  <p:tag name="KSO_WM_BEAUTIFY_FLAG" val="#wm#"/>
  <p:tag name="KSO_WM_UNIT_PRESET_TEXT_LEN" val="17"/>
  <p:tag name="KSO_WM_UNIT_PRESET_TEXT_INDEX" val="3"/>
  <p:tag name="KSO_WM_UNIT_CLEAR" val="0"/>
  <p:tag name="KSO_WM_UNIT_COMPATIBLE" val="0"/>
  <p:tag name="KSO_WM_UNIT_HIGHLIGHT" val="0"/>
  <p:tag name="KSO_WM_UNIT_ISCONTENTSTITLE" val="0"/>
  <p:tag name="KSO_WM_UNIT_VALUE" val="21"/>
  <p:tag name="KSO_WM_UNIT_LAYERLEVEL" val="1"/>
  <p:tag name="KSO_WM_UNIT_INDEX" val="1"/>
  <p:tag name="KSO_WM_UNIT_ID" val="custom20185058_5*a*1"/>
  <p:tag name="KSO_WM_UNIT_TYPE" val="a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85058"/>
  <p:tag name="KSO_WM_TAG_VERSION" val="1.0"/>
  <p:tag name="KSO_WM_UNIT_TYPE" val="d"/>
  <p:tag name="KSO_WM_UNIT_INDEX" val="1"/>
  <p:tag name="KSO_WM_UNIT_ID" val="custom20185058_5*d*1"/>
  <p:tag name="KSO_WM_UNIT_LAYERLEVEL" val="1"/>
  <p:tag name="KSO_WM_UNIT_VALUE" val="1003*2787"/>
  <p:tag name="KSO_WM_UNIT_HIGHLIGHT" val="0"/>
  <p:tag name="KSO_WM_UNIT_COMPATIBLE" val="0"/>
  <p:tag name="KSO_WM_UNIT_CLEAR" val="0"/>
  <p:tag name="KSO_WM_BEAUTIFY_FLAG" val="#wm#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LAYOUT_CNT" val="1_1"/>
  <p:tag name="KSO_WM_SLIDE_LAYOUT" val="a_f"/>
  <p:tag name="KSO_WM_SLIDE_SIZE" val="891*84"/>
  <p:tag name="KSO_WM_SLIDE_POSITION" val="38*269"/>
  <p:tag name="KSO_WM_BEAUTIFY_FLAG" val="#wm#"/>
  <p:tag name="KSO_WM_SLIDE_TYPE" val="text"/>
  <p:tag name="KSO_WM_SLIDE_ITEM_CNT" val="1"/>
  <p:tag name="KSO_WM_SLIDE_INDEX" val="20"/>
  <p:tag name="KSO_WM_SLIDE_ID" val="custom20185058_20"/>
  <p:tag name="KSO_WM_TAG_VERSION" val="1.0"/>
  <p:tag name="KSO_WM_TEMPLATE_INDEX" val="20185058"/>
  <p:tag name="KSO_WM_TEMPLATE_CATEGORY" val="custom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85058"/>
  <p:tag name="KSO_WM_TAG_VERSION" val="1.0"/>
  <p:tag name="KSO_WM_BEAUTIFY_FLAG" val="#wm#"/>
  <p:tag name="KSO_WM_UNIT_PRESET_TEXT_LEN" val="17"/>
  <p:tag name="KSO_WM_UNIT_PRESET_TEXT_INDEX" val="3"/>
  <p:tag name="KSO_WM_UNIT_CLEAR" val="0"/>
  <p:tag name="KSO_WM_UNIT_COMPATIBLE" val="0"/>
  <p:tag name="KSO_WM_UNIT_HIGHLIGHT" val="0"/>
  <p:tag name="KSO_WM_UNIT_ISCONTENTSTITLE" val="0"/>
  <p:tag name="KSO_WM_UNIT_VALUE" val="38"/>
  <p:tag name="KSO_WM_UNIT_LAYERLEVEL" val="1"/>
  <p:tag name="KSO_WM_UNIT_INDEX" val="1"/>
  <p:tag name="KSO_WM_UNIT_ID" val="custom20185058_20*a*1"/>
  <p:tag name="KSO_WM_UNIT_TYPE" val="a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85058"/>
  <p:tag name="KSO_WM_TAG_VERSION" val="1.0"/>
  <p:tag name="KSO_WM_BEAUTIFY_FLAG" val="#wm#"/>
  <p:tag name="KSO_WM_UNIT_PRESET_TEXT_LEN" val="57"/>
  <p:tag name="KSO_WM_UNIT_PRESET_TEXT_INDEX" val="4"/>
  <p:tag name="KSO_WM_UNIT_CLEAR" val="0"/>
  <p:tag name="KSO_WM_UNIT_COMPATIBLE" val="0"/>
  <p:tag name="KSO_WM_UNIT_HIGHLIGHT" val="0"/>
  <p:tag name="KSO_WM_UNIT_VALUE" val="72"/>
  <p:tag name="KSO_WM_UNIT_LAYERLEVEL" val="1"/>
  <p:tag name="KSO_WM_UNIT_INDEX" val="1"/>
  <p:tag name="KSO_WM_UNIT_ID" val="custom20185058_20*f*1"/>
  <p:tag name="KSO_WM_UNIT_TYPE" val="f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custom20185058_20*i*2"/>
  <p:tag name="KSO_WM_TEMPLATE_CATEGORY" val="custom"/>
  <p:tag name="KSO_WM_TEMPLATE_INDEX" val="20185058"/>
  <p:tag name="KSO_WM_UNIT_INDEX" val="2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5058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5058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LAYOUT_CNT" val="1_1"/>
  <p:tag name="KSO_WM_SLIDE_LAYOUT" val="a_f"/>
  <p:tag name="KSO_WM_SLIDE_SIZE" val="891*84"/>
  <p:tag name="KSO_WM_SLIDE_POSITION" val="38*269"/>
  <p:tag name="KSO_WM_BEAUTIFY_FLAG" val="#wm#"/>
  <p:tag name="KSO_WM_SLIDE_TYPE" val="text"/>
  <p:tag name="KSO_WM_SLIDE_ITEM_CNT" val="1"/>
  <p:tag name="KSO_WM_SLIDE_INDEX" val="20"/>
  <p:tag name="KSO_WM_SLIDE_ID" val="custom20185058_20"/>
  <p:tag name="KSO_WM_TAG_VERSION" val="1.0"/>
  <p:tag name="KSO_WM_TEMPLATE_INDEX" val="20185058"/>
  <p:tag name="KSO_WM_TEMPLATE_CATEGORY" val="custom"/>
</p:tagLst>
</file>

<file path=ppt/theme/theme1.xml><?xml version="1.0" encoding="utf-8"?>
<a:theme xmlns:a="http://schemas.openxmlformats.org/drawingml/2006/main" name="史实那么多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1F4E79"/>
      </a:accent1>
      <a:accent2>
        <a:srgbClr val="4D7BA3"/>
      </a:accent2>
      <a:accent3>
        <a:srgbClr val="A5A5A5"/>
      </a:accent3>
      <a:accent4>
        <a:srgbClr val="FFC000"/>
      </a:accent4>
      <a:accent5>
        <a:srgbClr val="5B9BD5"/>
      </a:accent5>
      <a:accent6>
        <a:srgbClr val="FFFFFF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1F4E79"/>
    </a:accent1>
    <a:accent2>
      <a:srgbClr val="4D7BA3"/>
    </a:accent2>
    <a:accent3>
      <a:srgbClr val="A5A5A5"/>
    </a:accent3>
    <a:accent4>
      <a:srgbClr val="FFC000"/>
    </a:accent4>
    <a:accent5>
      <a:srgbClr val="5B9BD5"/>
    </a:accent5>
    <a:accent6>
      <a:srgbClr val="FFFFFF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1F4E79"/>
    </a:accent1>
    <a:accent2>
      <a:srgbClr val="4D7BA3"/>
    </a:accent2>
    <a:accent3>
      <a:srgbClr val="A5A5A5"/>
    </a:accent3>
    <a:accent4>
      <a:srgbClr val="FFC000"/>
    </a:accent4>
    <a:accent5>
      <a:srgbClr val="5B9BD5"/>
    </a:accent5>
    <a:accent6>
      <a:srgbClr val="FFFFFF"/>
    </a:accent6>
    <a:hlink>
      <a:srgbClr val="0563C1"/>
    </a:hlink>
    <a:folHlink>
      <a:srgbClr val="954F72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1F4E79"/>
    </a:accent1>
    <a:accent2>
      <a:srgbClr val="4D7BA3"/>
    </a:accent2>
    <a:accent3>
      <a:srgbClr val="A5A5A5"/>
    </a:accent3>
    <a:accent4>
      <a:srgbClr val="FFC000"/>
    </a:accent4>
    <a:accent5>
      <a:srgbClr val="5B9BD5"/>
    </a:accent5>
    <a:accent6>
      <a:srgbClr val="FFFFFF"/>
    </a:accent6>
    <a:hlink>
      <a:srgbClr val="0563C1"/>
    </a:hlink>
    <a:folHlink>
      <a:srgbClr val="954F72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1F4E79"/>
    </a:accent1>
    <a:accent2>
      <a:srgbClr val="4D7BA3"/>
    </a:accent2>
    <a:accent3>
      <a:srgbClr val="A5A5A5"/>
    </a:accent3>
    <a:accent4>
      <a:srgbClr val="FFC000"/>
    </a:accent4>
    <a:accent5>
      <a:srgbClr val="5B9BD5"/>
    </a:accent5>
    <a:accent6>
      <a:srgbClr val="FFFFFF"/>
    </a:accent6>
    <a:hlink>
      <a:srgbClr val="0563C1"/>
    </a:hlink>
    <a:folHlink>
      <a:srgbClr val="954F72"/>
    </a:folHlink>
  </a:clrScheme>
</a:themeOverride>
</file>

<file path=ppt/theme/themeOverride5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1F4E79"/>
    </a:accent1>
    <a:accent2>
      <a:srgbClr val="4D7BA3"/>
    </a:accent2>
    <a:accent3>
      <a:srgbClr val="A5A5A5"/>
    </a:accent3>
    <a:accent4>
      <a:srgbClr val="FFC000"/>
    </a:accent4>
    <a:accent5>
      <a:srgbClr val="5B9BD5"/>
    </a:accent5>
    <a:accent6>
      <a:srgbClr val="FFFFFF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史实那么多</Template>
  <TotalTime>82</TotalTime>
  <Words>8903</Words>
  <Application>Microsoft Office PowerPoint</Application>
  <PresentationFormat>自定义</PresentationFormat>
  <Paragraphs>609</Paragraphs>
  <Slides>89</Slides>
  <Notes>21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89</vt:i4>
      </vt:variant>
    </vt:vector>
  </HeadingPairs>
  <TitlesOfParts>
    <vt:vector size="90" baseType="lpstr">
      <vt:lpstr>史实那么多</vt:lpstr>
      <vt:lpstr>史实那么多，时间那么少，我们怎么办？</vt:lpstr>
      <vt:lpstr>幻灯片 2</vt:lpstr>
      <vt:lpstr>幻灯片 3</vt:lpstr>
      <vt:lpstr>（1）目前学生复习状态</vt:lpstr>
      <vt:lpstr>幻灯片 5</vt:lpstr>
      <vt:lpstr>幻灯片 6</vt:lpstr>
      <vt:lpstr>（2）目前学生失分的原因</vt:lpstr>
      <vt:lpstr>幻灯片 8</vt:lpstr>
      <vt:lpstr>幻灯片 9</vt:lpstr>
      <vt:lpstr>目前备考方案</vt:lpstr>
      <vt:lpstr>幻灯片 11</vt:lpstr>
      <vt:lpstr>幻灯片 12</vt:lpstr>
      <vt:lpstr>幻灯片 13</vt:lpstr>
      <vt:lpstr>幻灯片 14</vt:lpstr>
      <vt:lpstr>复习前必须厘清的问题</vt:lpstr>
      <vt:lpstr>中国古代的农耕经济</vt:lpstr>
      <vt:lpstr>考纲要求</vt:lpstr>
      <vt:lpstr>岳 麓 版 教 材----曹大为、赵世瑜</vt:lpstr>
      <vt:lpstr>第一单元  中国古代的农耕经济                             ——曹大为、赵世瑜</vt:lpstr>
      <vt:lpstr>幻灯片 20</vt:lpstr>
      <vt:lpstr>幻灯片 21</vt:lpstr>
      <vt:lpstr>第一单元 中国古代的中央集权制度</vt:lpstr>
      <vt:lpstr>幻灯片 23</vt:lpstr>
      <vt:lpstr>幻灯片 24</vt:lpstr>
      <vt:lpstr>幻灯片 25</vt:lpstr>
      <vt:lpstr> 第一单元 中国古代的思想与科技</vt:lpstr>
      <vt:lpstr>问答题</vt:lpstr>
      <vt:lpstr> 第二单元 中国古代文艺长廊</vt:lpstr>
      <vt:lpstr>选择题通史体例</vt:lpstr>
      <vt:lpstr>幻灯片 30</vt:lpstr>
      <vt:lpstr>幻灯片 31</vt:lpstr>
      <vt:lpstr>幻灯片 32</vt:lpstr>
      <vt:lpstr>幻灯片 33</vt:lpstr>
      <vt:lpstr>幻灯片 34</vt:lpstr>
      <vt:lpstr>幻灯片 35</vt:lpstr>
      <vt:lpstr>幻灯片 36</vt:lpstr>
      <vt:lpstr>幻灯片 37</vt:lpstr>
      <vt:lpstr>幻灯片 38</vt:lpstr>
      <vt:lpstr>幻灯片 39</vt:lpstr>
      <vt:lpstr>幻灯片 40</vt:lpstr>
      <vt:lpstr>幻灯片 41</vt:lpstr>
      <vt:lpstr>幻灯片 42</vt:lpstr>
      <vt:lpstr>幻灯片 43</vt:lpstr>
      <vt:lpstr>幻灯片 44</vt:lpstr>
      <vt:lpstr>幻灯片 45</vt:lpstr>
      <vt:lpstr>幻灯片 46</vt:lpstr>
      <vt:lpstr>幻灯片 47</vt:lpstr>
      <vt:lpstr>幻灯片 48</vt:lpstr>
      <vt:lpstr>幻灯片 49</vt:lpstr>
      <vt:lpstr>幻灯片 50</vt:lpstr>
      <vt:lpstr>幻灯片 51</vt:lpstr>
      <vt:lpstr>幻灯片 52</vt:lpstr>
      <vt:lpstr>幻灯片 53</vt:lpstr>
      <vt:lpstr>幻灯片 54</vt:lpstr>
      <vt:lpstr>幻灯片 55</vt:lpstr>
      <vt:lpstr>幻灯片 56</vt:lpstr>
      <vt:lpstr>幻灯片 57</vt:lpstr>
      <vt:lpstr>幻灯片 58</vt:lpstr>
      <vt:lpstr>幻灯片 59</vt:lpstr>
      <vt:lpstr>幻灯片 60</vt:lpstr>
      <vt:lpstr>幻灯片 61</vt:lpstr>
      <vt:lpstr>幻灯片 62</vt:lpstr>
      <vt:lpstr>幻灯片 63</vt:lpstr>
      <vt:lpstr>幻灯片 64</vt:lpstr>
      <vt:lpstr>幻灯片 65</vt:lpstr>
      <vt:lpstr>幻灯片 66</vt:lpstr>
      <vt:lpstr>幻灯片 67</vt:lpstr>
      <vt:lpstr>幻灯片 68</vt:lpstr>
      <vt:lpstr>幻灯片 69</vt:lpstr>
      <vt:lpstr>幻灯片 70</vt:lpstr>
      <vt:lpstr>幻灯片 71</vt:lpstr>
      <vt:lpstr>幻灯片 72</vt:lpstr>
      <vt:lpstr>幻灯片 73</vt:lpstr>
      <vt:lpstr>幻灯片 74</vt:lpstr>
      <vt:lpstr>幻灯片 75</vt:lpstr>
      <vt:lpstr>幻灯片 76</vt:lpstr>
      <vt:lpstr>幻灯片 77</vt:lpstr>
      <vt:lpstr>幻灯片 78</vt:lpstr>
      <vt:lpstr>幻灯片 79</vt:lpstr>
      <vt:lpstr>幻灯片 80</vt:lpstr>
      <vt:lpstr>幻灯片 81</vt:lpstr>
      <vt:lpstr>幻灯片 82</vt:lpstr>
      <vt:lpstr>幻灯片 83</vt:lpstr>
      <vt:lpstr>幻灯片 84</vt:lpstr>
      <vt:lpstr>幻灯片 85</vt:lpstr>
      <vt:lpstr>幻灯片 86</vt:lpstr>
      <vt:lpstr>幻灯片 87</vt:lpstr>
      <vt:lpstr>幻灯片 88</vt:lpstr>
      <vt:lpstr>感谢您的耐心倾听</vt:lpstr>
    </vt:vector>
  </TitlesOfParts>
  <Company>ITianKong.Com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2016年新年贺词</dc:title>
  <dc:creator>SkyUser</dc:creator>
  <cp:lastModifiedBy>xbany</cp:lastModifiedBy>
  <cp:revision>35</cp:revision>
  <dcterms:created xsi:type="dcterms:W3CDTF">2018-03-18T06:50:00Z</dcterms:created>
  <dcterms:modified xsi:type="dcterms:W3CDTF">2018-10-25T06:02:53Z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2052-10.1.0.7224</vt:lpwstr>
  </property>
</Properties>
</file>